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Arial"/>
          <a:ea typeface="Arial"/>
          <a:cs typeface="Arial"/>
        </a:font>
        <a:srgbClr val="0068AE"/>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9F5"/>
          </a:solidFill>
        </a:fill>
      </a:tcStyle>
    </a:wholeTbl>
    <a:band2H>
      <a:tcTxStyle b="def" i="def"/>
      <a:tcStyle>
        <a:tcBdr/>
        <a:fill>
          <a:solidFill>
            <a:srgbClr val="E6EDFA"/>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1"/>
          </a:solidFill>
        </a:fill>
      </a:tcStyle>
    </a:firstRow>
  </a:tblStyle>
  <a:tblStyle styleId="{C7B018BB-80A7-4F77-B60F-C8B233D01FF8}" styleName="">
    <a:tblBg/>
    <a:wholeTbl>
      <a:tcTxStyle b="on" i="on">
        <a:font>
          <a:latin typeface="Arial"/>
          <a:ea typeface="Arial"/>
          <a:cs typeface="Arial"/>
        </a:font>
        <a:srgbClr val="0068AE"/>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2E6EE"/>
          </a:solidFill>
        </a:fill>
      </a:tcStyle>
    </a:wholeTbl>
    <a:band2H>
      <a:tcTxStyle b="def" i="def"/>
      <a:tcStyle>
        <a:tcBdr/>
        <a:fill>
          <a:solidFill>
            <a:srgbClr val="F1F3F7"/>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3"/>
          </a:solidFill>
        </a:fill>
      </a:tcStyle>
    </a:firstRow>
  </a:tblStyle>
  <a:tblStyle styleId="{EEE7283C-3CF3-47DC-8721-378D4A62B228}" styleName="">
    <a:tblBg/>
    <a:wholeTbl>
      <a:tcTxStyle b="on" i="on">
        <a:font>
          <a:latin typeface="Arial"/>
          <a:ea typeface="Arial"/>
          <a:cs typeface="Arial"/>
        </a:font>
        <a:srgbClr val="0068AE"/>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ADA"/>
          </a:solidFill>
        </a:fill>
      </a:tcStyle>
    </a:wholeTbl>
    <a:band2H>
      <a:tcTxStyle b="def" i="def"/>
      <a:tcStyle>
        <a:tcBdr/>
        <a:fill>
          <a:solidFill>
            <a:srgbClr val="E6EDED"/>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6"/>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6"/>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chemeClr val="accent6"/>
          </a:solidFill>
        </a:fill>
      </a:tcStyle>
    </a:firstRow>
  </a:tblStyle>
  <a:tblStyle styleId="{CF821DB8-F4EB-4A41-A1BA-3FCAFE7338EE}" styleName="">
    <a:tblBg/>
    <a:wholeTbl>
      <a:tcTxStyle b="on" i="on">
        <a:font>
          <a:latin typeface="Arial"/>
          <a:ea typeface="Arial"/>
          <a:cs typeface="Arial"/>
        </a:font>
        <a:srgbClr val="0068A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AF1"/>
          </a:solidFill>
        </a:fill>
      </a:tcStyle>
    </a:wholeTbl>
    <a:band2H>
      <a:tcTxStyle b="def" i="def"/>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n">
        <a:font>
          <a:latin typeface="Arial"/>
          <a:ea typeface="Arial"/>
          <a:cs typeface="Arial"/>
        </a:font>
        <a:srgbClr val="0068AE"/>
      </a:tcTxStyle>
      <a:tcStyle>
        <a:tcBdr>
          <a:left>
            <a:ln w="12700" cap="flat">
              <a:noFill/>
              <a:miter lim="400000"/>
            </a:ln>
          </a:left>
          <a:right>
            <a:ln w="12700" cap="flat">
              <a:noFill/>
              <a:miter lim="400000"/>
            </a:ln>
          </a:right>
          <a:top>
            <a:ln w="50800" cap="flat">
              <a:solidFill>
                <a:srgbClr val="0068AE"/>
              </a:solidFill>
              <a:prstDash val="solid"/>
              <a:bevel/>
            </a:ln>
          </a:top>
          <a:bottom>
            <a:ln w="25400" cap="flat">
              <a:solidFill>
                <a:srgbClr val="0068AE"/>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68AE"/>
              </a:solidFill>
              <a:prstDash val="solid"/>
              <a:bevel/>
            </a:ln>
          </a:top>
          <a:bottom>
            <a:ln w="25400" cap="flat">
              <a:solidFill>
                <a:srgbClr val="0068AE"/>
              </a:solidFill>
              <a:prstDash val="solid"/>
              <a:bevel/>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n">
        <a:font>
          <a:latin typeface="Arial"/>
          <a:ea typeface="Arial"/>
          <a:cs typeface="Arial"/>
        </a:font>
        <a:srgbClr val="0068AE"/>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2E3"/>
          </a:solidFill>
        </a:fill>
      </a:tcStyle>
    </a:wholeTbl>
    <a:band2H>
      <a:tcTxStyle b="def" i="def"/>
      <a:tcStyle>
        <a:tcBdr/>
        <a:fill>
          <a:solidFill>
            <a:srgbClr val="E6EAF1"/>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68AE"/>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68AE"/>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68AE"/>
          </a:solidFill>
        </a:fill>
      </a:tcStyle>
    </a:firstRow>
  </a:tblStyle>
  <a:tblStyle styleId="{2708684C-4D16-4618-839F-0558EEFCDFE6}" styleName="">
    <a:tblBg/>
    <a:wholeTb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alpha val="20000"/>
            </a:srgbClr>
          </a:solidFill>
        </a:fill>
      </a:tcStyle>
    </a:wholeTbl>
    <a:band2H>
      <a:tcTxStyle b="def" i="def"/>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alpha val="20000"/>
            </a:srgbClr>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508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no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254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p:nvPr>
            <p:ph type="sldImg"/>
          </p:nvPr>
        </p:nvSpPr>
        <p:spPr>
          <a:xfrm>
            <a:off x="1143000" y="685800"/>
            <a:ext cx="4572000" cy="3429000"/>
          </a:xfrm>
          <a:prstGeom prst="rect">
            <a:avLst/>
          </a:prstGeom>
        </p:spPr>
        <p:txBody>
          <a:bodyPr/>
          <a:lstStyle/>
          <a:p>
            <a:pPr/>
          </a:p>
        </p:txBody>
      </p:sp>
      <p:sp>
        <p:nvSpPr>
          <p:cNvPr id="121" name="Shape 12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Default">
    <p:spTree>
      <p:nvGrpSpPr>
        <p:cNvPr id="1" name=""/>
        <p:cNvGrpSpPr/>
        <p:nvPr/>
      </p:nvGrpSpPr>
      <p:grpSpPr>
        <a:xfrm>
          <a:off x="0" y="0"/>
          <a:ext cx="0" cy="0"/>
          <a:chOff x="0" y="0"/>
          <a:chExt cx="0" cy="0"/>
        </a:xfrm>
      </p:grpSpPr>
      <p:sp>
        <p:nvSpPr>
          <p:cNvPr id="75" name="Shape 75"/>
          <p:cNvSpPr/>
          <p:nvPr>
            <p:ph type="title"/>
          </p:nvPr>
        </p:nvSpPr>
        <p:spPr>
          <a:xfrm>
            <a:off x="685800" y="0"/>
            <a:ext cx="7772400" cy="3429000"/>
          </a:xfrm>
          <a:prstGeom prst="rect">
            <a:avLst/>
          </a:prstGeom>
        </p:spPr>
        <p:txBody>
          <a:bodyPr anchor="b"/>
          <a:lstStyle>
            <a:lvl1pPr>
              <a:defRPr sz="5400">
                <a:effectLst>
                  <a:outerShdw sx="100000" sy="100000" kx="0" ky="0" algn="b" rotWithShape="0" blurRad="12700" dist="38100" dir="2700000">
                    <a:srgbClr val="000000"/>
                  </a:outerShdw>
                </a:effectLst>
              </a:defRPr>
            </a:lvl1pPr>
          </a:lstStyle>
          <a:p>
            <a:pPr/>
            <a:r>
              <a:t>Title Text</a:t>
            </a:r>
          </a:p>
        </p:txBody>
      </p:sp>
      <p:sp>
        <p:nvSpPr>
          <p:cNvPr id="76" name="Shape 76"/>
          <p:cNvSpPr/>
          <p:nvPr>
            <p:ph type="body" sz="half" idx="1"/>
          </p:nvPr>
        </p:nvSpPr>
        <p:spPr>
          <a:xfrm>
            <a:off x="1371600" y="3886200"/>
            <a:ext cx="6400800" cy="2971800"/>
          </a:xfrm>
          <a:prstGeom prst="rect">
            <a:avLst/>
          </a:prstGeom>
        </p:spPr>
        <p:txBody>
          <a:bodyPr/>
          <a:lstStyle>
            <a:lvl1pPr marL="0" indent="0" algn="ctr">
              <a:buClrTx/>
              <a:buSzTx/>
              <a:buFontTx/>
              <a:buNone/>
            </a:lvl1pPr>
            <a:lvl2pPr marL="0" indent="457200" algn="ctr">
              <a:buClrTx/>
              <a:buSzTx/>
              <a:buFontTx/>
              <a:buNone/>
            </a:lvl2pPr>
            <a:lvl3pPr marL="0" indent="914400" algn="ctr">
              <a:buClrTx/>
              <a:buSzTx/>
              <a:buFontTx/>
              <a:buNone/>
            </a:lvl3pPr>
            <a:lvl4pPr marL="0" indent="1371600" algn="ctr">
              <a:buClrTx/>
              <a:buSzTx/>
              <a:buFontTx/>
              <a:buNone/>
            </a:lvl4pPr>
            <a:lvl5pPr marL="0" indent="1828800" algn="ctr">
              <a:buClrTx/>
              <a:buSzTx/>
              <a:buFontTx/>
              <a:buNone/>
            </a:lvl5pPr>
          </a:lstStyle>
          <a:p>
            <a:pPr/>
            <a:r>
              <a:t>Body Level One</a:t>
            </a:r>
          </a:p>
          <a:p>
            <a:pPr lvl="1"/>
            <a:r>
              <a:t>Body Level Two</a:t>
            </a:r>
          </a:p>
          <a:p>
            <a:pPr lvl="2"/>
            <a:r>
              <a:t>Body Level Three</a:t>
            </a:r>
          </a:p>
          <a:p>
            <a:pPr lvl="3"/>
            <a:r>
              <a:t>Body Level Four</a:t>
            </a:r>
          </a:p>
          <a:p>
            <a:pPr lvl="4"/>
            <a:r>
              <a:t>Body Level Five</a:t>
            </a:r>
          </a:p>
        </p:txBody>
      </p:sp>
      <p:sp>
        <p:nvSpPr>
          <p:cNvPr id="77" name="Shape 7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84" name="Shape 84"/>
          <p:cNvSpPr/>
          <p:nvPr>
            <p:ph type="sldNum" sz="quarter" idx="2"/>
          </p:nvPr>
        </p:nvSpPr>
        <p:spPr>
          <a:prstGeom prst="rect">
            <a:avLst/>
          </a:prstGeom>
        </p:spPr>
        <p:txBody>
          <a:bodyPr/>
          <a:lstStyle/>
          <a:p>
            <a:pPr/>
            <a:fld id="{86CB4B4D-7CA3-9044-876B-883B54F8677D}" type="slidenum"/>
          </a:p>
        </p:txBody>
      </p:sp>
      <p:sp>
        <p:nvSpPr>
          <p:cNvPr id="85" name="Shape 85"/>
          <p:cNvSpPr/>
          <p:nvPr>
            <p:ph type="title"/>
          </p:nvPr>
        </p:nvSpPr>
        <p:spPr>
          <a:prstGeom prst="rect">
            <a:avLst/>
          </a:prstGeom>
        </p:spPr>
        <p:txBody>
          <a:bodyPr/>
          <a:lstStyle/>
          <a:p>
            <a:pPr/>
            <a:r>
              <a:t>Title Text</a:t>
            </a:r>
          </a:p>
        </p:txBody>
      </p:sp>
      <p:sp>
        <p:nvSpPr>
          <p:cNvPr id="86" name="Shape 86"/>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93" name="Shape 93"/>
          <p:cNvSpPr/>
          <p:nvPr>
            <p:ph type="sldNum" sz="quarter" idx="2"/>
          </p:nvPr>
        </p:nvSpPr>
        <p:spPr>
          <a:prstGeom prst="rect">
            <a:avLst/>
          </a:prstGeom>
        </p:spPr>
        <p:txBody>
          <a:bodyPr/>
          <a:lstStyle/>
          <a:p>
            <a:pPr/>
            <a:fld id="{86CB4B4D-7CA3-9044-876B-883B54F8677D}" type="slidenum"/>
          </a:p>
        </p:txBody>
      </p:sp>
      <p:sp>
        <p:nvSpPr>
          <p:cNvPr id="94" name="Shape 94"/>
          <p:cNvSpPr/>
          <p:nvPr>
            <p:ph type="title"/>
          </p:nvPr>
        </p:nvSpPr>
        <p:spPr>
          <a:prstGeom prst="rect">
            <a:avLst/>
          </a:prstGeom>
        </p:spPr>
        <p:txBody>
          <a:bodyPr/>
          <a:lstStyle/>
          <a:p>
            <a:pPr/>
            <a:r>
              <a:t>Title Text</a:t>
            </a:r>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101" name="Shape 101"/>
          <p:cNvSpPr/>
          <p:nvPr/>
        </p:nvSpPr>
        <p:spPr>
          <a:xfrm>
            <a:off x="63416" y="44208"/>
            <a:ext cx="9018889" cy="6757242"/>
          </a:xfrm>
          <a:custGeom>
            <a:avLst/>
            <a:gdLst/>
            <a:ahLst/>
            <a:cxnLst>
              <a:cxn ang="0">
                <a:pos x="wd2" y="hd2"/>
              </a:cxn>
              <a:cxn ang="5400000">
                <a:pos x="wd2" y="hd2"/>
              </a:cxn>
              <a:cxn ang="10800000">
                <a:pos x="wd2" y="hd2"/>
              </a:cxn>
              <a:cxn ang="16200000">
                <a:pos x="wd2" y="hd2"/>
              </a:cxn>
            </a:cxnLst>
            <a:rect l="0" t="0" r="r" b="b"/>
            <a:pathLst>
              <a:path w="21555" h="21547" fill="norm" stroke="1" extrusionOk="0">
                <a:moveTo>
                  <a:pt x="8692" y="248"/>
                </a:moveTo>
                <a:cubicBezTo>
                  <a:pt x="8897" y="208"/>
                  <a:pt x="9163" y="334"/>
                  <a:pt x="9481" y="557"/>
                </a:cubicBezTo>
                <a:cubicBezTo>
                  <a:pt x="9796" y="775"/>
                  <a:pt x="10255" y="1554"/>
                  <a:pt x="10593" y="1560"/>
                </a:cubicBezTo>
                <a:cubicBezTo>
                  <a:pt x="10927" y="1560"/>
                  <a:pt x="11261" y="745"/>
                  <a:pt x="11504" y="588"/>
                </a:cubicBezTo>
                <a:cubicBezTo>
                  <a:pt x="11743" y="426"/>
                  <a:pt x="11929" y="507"/>
                  <a:pt x="12050" y="588"/>
                </a:cubicBezTo>
                <a:cubicBezTo>
                  <a:pt x="12171" y="669"/>
                  <a:pt x="12202" y="871"/>
                  <a:pt x="12232" y="1074"/>
                </a:cubicBezTo>
                <a:cubicBezTo>
                  <a:pt x="12259" y="1271"/>
                  <a:pt x="12171" y="1640"/>
                  <a:pt x="12232" y="1802"/>
                </a:cubicBezTo>
                <a:cubicBezTo>
                  <a:pt x="12293" y="1964"/>
                  <a:pt x="12475" y="2045"/>
                  <a:pt x="12596" y="2045"/>
                </a:cubicBezTo>
                <a:cubicBezTo>
                  <a:pt x="12718" y="2045"/>
                  <a:pt x="12839" y="2005"/>
                  <a:pt x="12961" y="1802"/>
                </a:cubicBezTo>
                <a:cubicBezTo>
                  <a:pt x="13082" y="1600"/>
                  <a:pt x="13173" y="1109"/>
                  <a:pt x="13325" y="831"/>
                </a:cubicBezTo>
                <a:cubicBezTo>
                  <a:pt x="13473" y="547"/>
                  <a:pt x="13609" y="228"/>
                  <a:pt x="13871" y="102"/>
                </a:cubicBezTo>
                <a:cubicBezTo>
                  <a:pt x="14129" y="-30"/>
                  <a:pt x="14619" y="-20"/>
                  <a:pt x="14880" y="51"/>
                </a:cubicBezTo>
                <a:cubicBezTo>
                  <a:pt x="15138" y="117"/>
                  <a:pt x="15298" y="228"/>
                  <a:pt x="15434" y="522"/>
                </a:cubicBezTo>
                <a:cubicBezTo>
                  <a:pt x="15567" y="810"/>
                  <a:pt x="15541" y="1494"/>
                  <a:pt x="15692" y="1802"/>
                </a:cubicBezTo>
                <a:cubicBezTo>
                  <a:pt x="15840" y="2106"/>
                  <a:pt x="16083" y="2268"/>
                  <a:pt x="16337" y="2349"/>
                </a:cubicBezTo>
                <a:cubicBezTo>
                  <a:pt x="16588" y="2425"/>
                  <a:pt x="16986" y="2400"/>
                  <a:pt x="17214" y="2273"/>
                </a:cubicBezTo>
                <a:cubicBezTo>
                  <a:pt x="17438" y="2142"/>
                  <a:pt x="17521" y="1838"/>
                  <a:pt x="17696" y="1560"/>
                </a:cubicBezTo>
                <a:cubicBezTo>
                  <a:pt x="17866" y="1276"/>
                  <a:pt x="17995" y="831"/>
                  <a:pt x="18242" y="588"/>
                </a:cubicBezTo>
                <a:cubicBezTo>
                  <a:pt x="18485" y="340"/>
                  <a:pt x="18819" y="183"/>
                  <a:pt x="19153" y="102"/>
                </a:cubicBezTo>
                <a:cubicBezTo>
                  <a:pt x="19486" y="21"/>
                  <a:pt x="19911" y="-20"/>
                  <a:pt x="20245" y="102"/>
                </a:cubicBezTo>
                <a:cubicBezTo>
                  <a:pt x="20579" y="223"/>
                  <a:pt x="20943" y="507"/>
                  <a:pt x="21156" y="831"/>
                </a:cubicBezTo>
                <a:cubicBezTo>
                  <a:pt x="21368" y="1155"/>
                  <a:pt x="21459" y="1721"/>
                  <a:pt x="21520" y="2045"/>
                </a:cubicBezTo>
                <a:cubicBezTo>
                  <a:pt x="21577" y="2364"/>
                  <a:pt x="21554" y="2486"/>
                  <a:pt x="21520" y="2774"/>
                </a:cubicBezTo>
                <a:cubicBezTo>
                  <a:pt x="21482" y="3058"/>
                  <a:pt x="21391" y="3468"/>
                  <a:pt x="21300" y="3751"/>
                </a:cubicBezTo>
                <a:cubicBezTo>
                  <a:pt x="21209" y="4035"/>
                  <a:pt x="21084" y="4212"/>
                  <a:pt x="20974" y="4475"/>
                </a:cubicBezTo>
                <a:cubicBezTo>
                  <a:pt x="20860" y="4733"/>
                  <a:pt x="20738" y="4966"/>
                  <a:pt x="20628" y="5311"/>
                </a:cubicBezTo>
                <a:cubicBezTo>
                  <a:pt x="20515" y="5650"/>
                  <a:pt x="20401" y="6176"/>
                  <a:pt x="20310" y="6515"/>
                </a:cubicBezTo>
                <a:cubicBezTo>
                  <a:pt x="20215" y="6849"/>
                  <a:pt x="20086" y="7072"/>
                  <a:pt x="20075" y="7335"/>
                </a:cubicBezTo>
                <a:cubicBezTo>
                  <a:pt x="20059" y="7594"/>
                  <a:pt x="20162" y="7862"/>
                  <a:pt x="20222" y="8074"/>
                </a:cubicBezTo>
                <a:cubicBezTo>
                  <a:pt x="20279" y="8282"/>
                  <a:pt x="20268" y="8353"/>
                  <a:pt x="20427" y="8606"/>
                </a:cubicBezTo>
                <a:cubicBezTo>
                  <a:pt x="20583" y="8854"/>
                  <a:pt x="21004" y="9294"/>
                  <a:pt x="21156" y="9578"/>
                </a:cubicBezTo>
                <a:cubicBezTo>
                  <a:pt x="21304" y="9856"/>
                  <a:pt x="21338" y="9983"/>
                  <a:pt x="21338" y="10307"/>
                </a:cubicBezTo>
                <a:cubicBezTo>
                  <a:pt x="21338" y="10631"/>
                  <a:pt x="21304" y="11198"/>
                  <a:pt x="21156" y="11522"/>
                </a:cubicBezTo>
                <a:cubicBezTo>
                  <a:pt x="21004" y="11841"/>
                  <a:pt x="20666" y="12089"/>
                  <a:pt x="20427" y="12251"/>
                </a:cubicBezTo>
                <a:cubicBezTo>
                  <a:pt x="20185" y="12408"/>
                  <a:pt x="19847" y="12372"/>
                  <a:pt x="19699" y="12494"/>
                </a:cubicBezTo>
                <a:cubicBezTo>
                  <a:pt x="19547" y="12610"/>
                  <a:pt x="19456" y="12818"/>
                  <a:pt x="19517" y="12980"/>
                </a:cubicBezTo>
                <a:cubicBezTo>
                  <a:pt x="19577" y="13142"/>
                  <a:pt x="19881" y="13263"/>
                  <a:pt x="20063" y="13466"/>
                </a:cubicBezTo>
                <a:cubicBezTo>
                  <a:pt x="20245" y="13668"/>
                  <a:pt x="20549" y="13952"/>
                  <a:pt x="20609" y="14195"/>
                </a:cubicBezTo>
                <a:cubicBezTo>
                  <a:pt x="20666" y="14432"/>
                  <a:pt x="20488" y="14761"/>
                  <a:pt x="20427" y="14923"/>
                </a:cubicBezTo>
                <a:cubicBezTo>
                  <a:pt x="20367" y="15085"/>
                  <a:pt x="20272" y="15045"/>
                  <a:pt x="20245" y="15166"/>
                </a:cubicBezTo>
                <a:cubicBezTo>
                  <a:pt x="20215" y="15283"/>
                  <a:pt x="20185" y="15450"/>
                  <a:pt x="20245" y="15652"/>
                </a:cubicBezTo>
                <a:cubicBezTo>
                  <a:pt x="20306" y="15855"/>
                  <a:pt x="20458" y="16098"/>
                  <a:pt x="20609" y="16381"/>
                </a:cubicBezTo>
                <a:cubicBezTo>
                  <a:pt x="20757" y="16660"/>
                  <a:pt x="21004" y="17029"/>
                  <a:pt x="21156" y="17353"/>
                </a:cubicBezTo>
                <a:cubicBezTo>
                  <a:pt x="21304" y="17672"/>
                  <a:pt x="21490" y="17920"/>
                  <a:pt x="21520" y="18325"/>
                </a:cubicBezTo>
                <a:cubicBezTo>
                  <a:pt x="21550" y="18730"/>
                  <a:pt x="21490" y="19378"/>
                  <a:pt x="21338" y="19783"/>
                </a:cubicBezTo>
                <a:cubicBezTo>
                  <a:pt x="21186" y="20188"/>
                  <a:pt x="20852" y="20507"/>
                  <a:pt x="20609" y="20755"/>
                </a:cubicBezTo>
                <a:cubicBezTo>
                  <a:pt x="20363" y="20998"/>
                  <a:pt x="20150" y="21119"/>
                  <a:pt x="19881" y="21241"/>
                </a:cubicBezTo>
                <a:cubicBezTo>
                  <a:pt x="19608" y="21357"/>
                  <a:pt x="19274" y="21443"/>
                  <a:pt x="18970" y="21484"/>
                </a:cubicBezTo>
                <a:cubicBezTo>
                  <a:pt x="18667" y="21524"/>
                  <a:pt x="18416" y="21514"/>
                  <a:pt x="18060" y="21484"/>
                </a:cubicBezTo>
                <a:cubicBezTo>
                  <a:pt x="17699" y="21449"/>
                  <a:pt x="17157" y="21383"/>
                  <a:pt x="16808" y="21276"/>
                </a:cubicBezTo>
                <a:cubicBezTo>
                  <a:pt x="16455" y="21170"/>
                  <a:pt x="16178" y="21079"/>
                  <a:pt x="15958" y="20846"/>
                </a:cubicBezTo>
                <a:cubicBezTo>
                  <a:pt x="15734" y="20608"/>
                  <a:pt x="15613" y="20234"/>
                  <a:pt x="15465" y="19874"/>
                </a:cubicBezTo>
                <a:cubicBezTo>
                  <a:pt x="15313" y="19510"/>
                  <a:pt x="15210" y="18700"/>
                  <a:pt x="15055" y="18664"/>
                </a:cubicBezTo>
                <a:cubicBezTo>
                  <a:pt x="14896" y="18624"/>
                  <a:pt x="14759" y="19343"/>
                  <a:pt x="14528" y="19641"/>
                </a:cubicBezTo>
                <a:cubicBezTo>
                  <a:pt x="14292" y="19935"/>
                  <a:pt x="13974" y="20193"/>
                  <a:pt x="13655" y="20456"/>
                </a:cubicBezTo>
                <a:cubicBezTo>
                  <a:pt x="13332" y="20715"/>
                  <a:pt x="12900" y="21064"/>
                  <a:pt x="12604" y="21195"/>
                </a:cubicBezTo>
                <a:cubicBezTo>
                  <a:pt x="12304" y="21322"/>
                  <a:pt x="12141" y="21312"/>
                  <a:pt x="11868" y="21241"/>
                </a:cubicBezTo>
                <a:cubicBezTo>
                  <a:pt x="11591" y="21165"/>
                  <a:pt x="11230" y="20917"/>
                  <a:pt x="10957" y="20755"/>
                </a:cubicBezTo>
                <a:cubicBezTo>
                  <a:pt x="10680" y="20588"/>
                  <a:pt x="10437" y="20365"/>
                  <a:pt x="10229" y="20269"/>
                </a:cubicBezTo>
                <a:cubicBezTo>
                  <a:pt x="10016" y="20168"/>
                  <a:pt x="9880" y="20082"/>
                  <a:pt x="9682" y="20148"/>
                </a:cubicBezTo>
                <a:cubicBezTo>
                  <a:pt x="9481" y="20208"/>
                  <a:pt x="9322" y="20553"/>
                  <a:pt x="9041" y="20654"/>
                </a:cubicBezTo>
                <a:cubicBezTo>
                  <a:pt x="8757" y="20750"/>
                  <a:pt x="8275" y="20831"/>
                  <a:pt x="7990" y="20730"/>
                </a:cubicBezTo>
                <a:cubicBezTo>
                  <a:pt x="7702" y="20623"/>
                  <a:pt x="7596" y="20168"/>
                  <a:pt x="7315" y="20026"/>
                </a:cubicBezTo>
                <a:cubicBezTo>
                  <a:pt x="7030" y="19879"/>
                  <a:pt x="6571" y="19834"/>
                  <a:pt x="6298" y="19874"/>
                </a:cubicBezTo>
                <a:cubicBezTo>
                  <a:pt x="6025" y="19915"/>
                  <a:pt x="5869" y="20082"/>
                  <a:pt x="5676" y="20269"/>
                </a:cubicBezTo>
                <a:cubicBezTo>
                  <a:pt x="5478" y="20451"/>
                  <a:pt x="5338" y="20795"/>
                  <a:pt x="5129" y="20998"/>
                </a:cubicBezTo>
                <a:cubicBezTo>
                  <a:pt x="4917" y="21195"/>
                  <a:pt x="4674" y="21403"/>
                  <a:pt x="4401" y="21484"/>
                </a:cubicBezTo>
                <a:cubicBezTo>
                  <a:pt x="4128" y="21565"/>
                  <a:pt x="3828" y="21570"/>
                  <a:pt x="3490" y="21484"/>
                </a:cubicBezTo>
                <a:cubicBezTo>
                  <a:pt x="3149" y="21393"/>
                  <a:pt x="2659" y="21114"/>
                  <a:pt x="2360" y="20963"/>
                </a:cubicBezTo>
                <a:cubicBezTo>
                  <a:pt x="2056" y="20806"/>
                  <a:pt x="1904" y="20790"/>
                  <a:pt x="1688" y="20573"/>
                </a:cubicBezTo>
                <a:cubicBezTo>
                  <a:pt x="1468" y="20350"/>
                  <a:pt x="1165" y="20092"/>
                  <a:pt x="1043" y="19641"/>
                </a:cubicBezTo>
                <a:cubicBezTo>
                  <a:pt x="918" y="19186"/>
                  <a:pt x="1047" y="18219"/>
                  <a:pt x="941" y="17839"/>
                </a:cubicBezTo>
                <a:cubicBezTo>
                  <a:pt x="831" y="17455"/>
                  <a:pt x="546" y="17596"/>
                  <a:pt x="394" y="17353"/>
                </a:cubicBezTo>
                <a:cubicBezTo>
                  <a:pt x="243" y="17110"/>
                  <a:pt x="72" y="16705"/>
                  <a:pt x="30" y="16381"/>
                </a:cubicBezTo>
                <a:cubicBezTo>
                  <a:pt x="-15" y="16052"/>
                  <a:pt x="42" y="15718"/>
                  <a:pt x="140" y="15394"/>
                </a:cubicBezTo>
                <a:cubicBezTo>
                  <a:pt x="235" y="15065"/>
                  <a:pt x="379" y="14701"/>
                  <a:pt x="607" y="14422"/>
                </a:cubicBezTo>
                <a:cubicBezTo>
                  <a:pt x="831" y="14139"/>
                  <a:pt x="1248" y="13906"/>
                  <a:pt x="1487" y="13709"/>
                </a:cubicBezTo>
                <a:cubicBezTo>
                  <a:pt x="1722" y="13506"/>
                  <a:pt x="1912" y="13425"/>
                  <a:pt x="2033" y="13223"/>
                </a:cubicBezTo>
                <a:cubicBezTo>
                  <a:pt x="2155" y="13020"/>
                  <a:pt x="2291" y="12767"/>
                  <a:pt x="2216" y="12494"/>
                </a:cubicBezTo>
                <a:cubicBezTo>
                  <a:pt x="2136" y="12215"/>
                  <a:pt x="1844" y="11780"/>
                  <a:pt x="1571" y="11577"/>
                </a:cubicBezTo>
                <a:cubicBezTo>
                  <a:pt x="1294" y="11370"/>
                  <a:pt x="823" y="11390"/>
                  <a:pt x="576" y="11279"/>
                </a:cubicBezTo>
                <a:cubicBezTo>
                  <a:pt x="326" y="11162"/>
                  <a:pt x="171" y="11076"/>
                  <a:pt x="83" y="10879"/>
                </a:cubicBezTo>
                <a:cubicBezTo>
                  <a:pt x="-8" y="10676"/>
                  <a:pt x="-23" y="10317"/>
                  <a:pt x="30" y="10064"/>
                </a:cubicBezTo>
                <a:cubicBezTo>
                  <a:pt x="79" y="9806"/>
                  <a:pt x="212" y="9578"/>
                  <a:pt x="394" y="9335"/>
                </a:cubicBezTo>
                <a:cubicBezTo>
                  <a:pt x="576" y="9092"/>
                  <a:pt x="998" y="8849"/>
                  <a:pt x="1123" y="8606"/>
                </a:cubicBezTo>
                <a:cubicBezTo>
                  <a:pt x="1244" y="8358"/>
                  <a:pt x="1119" y="8069"/>
                  <a:pt x="1123" y="7877"/>
                </a:cubicBezTo>
                <a:cubicBezTo>
                  <a:pt x="1123" y="7685"/>
                  <a:pt x="1066" y="7624"/>
                  <a:pt x="1130" y="7452"/>
                </a:cubicBezTo>
                <a:cubicBezTo>
                  <a:pt x="1191" y="7275"/>
                  <a:pt x="1479" y="7037"/>
                  <a:pt x="1510" y="6829"/>
                </a:cubicBezTo>
                <a:cubicBezTo>
                  <a:pt x="1536" y="6622"/>
                  <a:pt x="1434" y="6434"/>
                  <a:pt x="1309" y="6207"/>
                </a:cubicBezTo>
                <a:cubicBezTo>
                  <a:pt x="1184" y="5974"/>
                  <a:pt x="941" y="5710"/>
                  <a:pt x="759" y="5447"/>
                </a:cubicBezTo>
                <a:cubicBezTo>
                  <a:pt x="573" y="5179"/>
                  <a:pt x="315" y="4926"/>
                  <a:pt x="197" y="4607"/>
                </a:cubicBezTo>
                <a:cubicBezTo>
                  <a:pt x="76" y="4283"/>
                  <a:pt x="26" y="3888"/>
                  <a:pt x="30" y="3503"/>
                </a:cubicBezTo>
                <a:cubicBezTo>
                  <a:pt x="30" y="3114"/>
                  <a:pt x="121" y="2648"/>
                  <a:pt x="212" y="2288"/>
                </a:cubicBezTo>
                <a:cubicBezTo>
                  <a:pt x="300" y="1924"/>
                  <a:pt x="425" y="1595"/>
                  <a:pt x="576" y="1317"/>
                </a:cubicBezTo>
                <a:cubicBezTo>
                  <a:pt x="724" y="1033"/>
                  <a:pt x="876" y="755"/>
                  <a:pt x="1123" y="588"/>
                </a:cubicBezTo>
                <a:cubicBezTo>
                  <a:pt x="1366" y="415"/>
                  <a:pt x="1703" y="329"/>
                  <a:pt x="2037" y="289"/>
                </a:cubicBezTo>
                <a:cubicBezTo>
                  <a:pt x="2371" y="248"/>
                  <a:pt x="2823" y="213"/>
                  <a:pt x="3126" y="345"/>
                </a:cubicBezTo>
                <a:cubicBezTo>
                  <a:pt x="3426" y="471"/>
                  <a:pt x="3672" y="790"/>
                  <a:pt x="3855" y="1074"/>
                </a:cubicBezTo>
                <a:cubicBezTo>
                  <a:pt x="4037" y="1357"/>
                  <a:pt x="4067" y="1863"/>
                  <a:pt x="4219" y="2045"/>
                </a:cubicBezTo>
                <a:cubicBezTo>
                  <a:pt x="4367" y="2223"/>
                  <a:pt x="4572" y="2213"/>
                  <a:pt x="4750" y="2157"/>
                </a:cubicBezTo>
                <a:cubicBezTo>
                  <a:pt x="4925" y="2096"/>
                  <a:pt x="5099" y="1873"/>
                  <a:pt x="5277" y="1691"/>
                </a:cubicBezTo>
                <a:cubicBezTo>
                  <a:pt x="5452" y="1509"/>
                  <a:pt x="5589" y="1099"/>
                  <a:pt x="5801" y="1063"/>
                </a:cubicBezTo>
                <a:cubicBezTo>
                  <a:pt x="6010" y="1023"/>
                  <a:pt x="6321" y="1392"/>
                  <a:pt x="6533" y="1453"/>
                </a:cubicBezTo>
                <a:cubicBezTo>
                  <a:pt x="6742" y="1509"/>
                  <a:pt x="6856" y="1560"/>
                  <a:pt x="7057" y="1418"/>
                </a:cubicBezTo>
                <a:cubicBezTo>
                  <a:pt x="7254" y="1271"/>
                  <a:pt x="7455" y="790"/>
                  <a:pt x="7728" y="598"/>
                </a:cubicBezTo>
                <a:cubicBezTo>
                  <a:pt x="7998" y="400"/>
                  <a:pt x="8487" y="289"/>
                  <a:pt x="8692" y="248"/>
                </a:cubicBezTo>
                <a:close/>
              </a:path>
            </a:pathLst>
          </a:custGeom>
          <a:solidFill>
            <a:srgbClr val="FFEA18"/>
          </a:solidFill>
          <a:ln w="19050">
            <a:solidFill>
              <a:srgbClr val="3D3832"/>
            </a:solidFill>
          </a:ln>
        </p:spPr>
        <p:txBody>
          <a:bodyPr lIns="45719" rIns="45719" anchor="ctr"/>
          <a:lstStyle/>
          <a:p>
            <a:pPr>
              <a:defRPr>
                <a:solidFill>
                  <a:srgbClr val="000000"/>
                </a:solidFill>
                <a:latin typeface="Times"/>
                <a:ea typeface="Times"/>
                <a:cs typeface="Times"/>
                <a:sym typeface="Times"/>
              </a:defRPr>
            </a:pPr>
          </a:p>
        </p:txBody>
      </p:sp>
      <p:sp>
        <p:nvSpPr>
          <p:cNvPr id="102" name="Shape 102"/>
          <p:cNvSpPr/>
          <p:nvPr>
            <p:ph type="title"/>
          </p:nvPr>
        </p:nvSpPr>
        <p:spPr>
          <a:xfrm>
            <a:off x="685800" y="717550"/>
            <a:ext cx="7772400" cy="1765300"/>
          </a:xfrm>
          <a:prstGeom prst="rect">
            <a:avLst/>
          </a:prstGeom>
        </p:spPr>
        <p:txBody>
          <a:bodyPr/>
          <a:lstStyle>
            <a:lvl1pPr>
              <a:defRPr b="0">
                <a:solidFill>
                  <a:srgbClr val="000000"/>
                </a:solidFill>
                <a:latin typeface="Times"/>
                <a:ea typeface="Times"/>
                <a:cs typeface="Times"/>
                <a:sym typeface="Times"/>
              </a:defRPr>
            </a:lvl1pPr>
          </a:lstStyle>
          <a:p>
            <a:pPr>
              <a:defRPr>
                <a:effectLst/>
              </a:defRPr>
            </a:pPr>
            <a:r>
              <a:t>Title Text</a:t>
            </a:r>
          </a:p>
        </p:txBody>
      </p:sp>
      <p:sp>
        <p:nvSpPr>
          <p:cNvPr id="103" name="Shape 103"/>
          <p:cNvSpPr/>
          <p:nvPr>
            <p:ph type="body" sz="half" idx="1"/>
          </p:nvPr>
        </p:nvSpPr>
        <p:spPr>
          <a:xfrm>
            <a:off x="1371600" y="2482850"/>
            <a:ext cx="6400800" cy="3467100"/>
          </a:xfrm>
          <a:prstGeom prst="rect">
            <a:avLst/>
          </a:prstGeom>
        </p:spPr>
        <p:txBody>
          <a:bodyPr/>
          <a:lstStyle>
            <a:lvl1pPr marL="0" indent="0" algn="ctr">
              <a:buClrTx/>
              <a:buSzTx/>
              <a:buFontTx/>
              <a:buNone/>
              <a:defRPr>
                <a:solidFill>
                  <a:srgbClr val="000000"/>
                </a:solidFill>
                <a:latin typeface="Times"/>
                <a:ea typeface="Times"/>
                <a:cs typeface="Times"/>
                <a:sym typeface="Times"/>
              </a:defRPr>
            </a:lvl1pPr>
            <a:lvl2pPr marL="0" indent="457200" algn="ctr">
              <a:buClrTx/>
              <a:buSzTx/>
              <a:buFontTx/>
              <a:buNone/>
              <a:defRPr>
                <a:solidFill>
                  <a:srgbClr val="000000"/>
                </a:solidFill>
                <a:latin typeface="Times"/>
                <a:ea typeface="Times"/>
                <a:cs typeface="Times"/>
                <a:sym typeface="Times"/>
              </a:defRPr>
            </a:lvl2pPr>
            <a:lvl3pPr marL="0" indent="914400" algn="ctr">
              <a:buClrTx/>
              <a:buSzTx/>
              <a:buFontTx/>
              <a:buNone/>
              <a:defRPr>
                <a:solidFill>
                  <a:srgbClr val="000000"/>
                </a:solidFill>
                <a:latin typeface="Times"/>
                <a:ea typeface="Times"/>
                <a:cs typeface="Times"/>
                <a:sym typeface="Times"/>
              </a:defRPr>
            </a:lvl3pPr>
            <a:lvl4pPr marL="0" indent="1371600" algn="ctr">
              <a:buClrTx/>
              <a:buSzTx/>
              <a:buFontTx/>
              <a:buNone/>
              <a:defRPr>
                <a:solidFill>
                  <a:srgbClr val="000000"/>
                </a:solidFill>
                <a:latin typeface="Times"/>
                <a:ea typeface="Times"/>
                <a:cs typeface="Times"/>
                <a:sym typeface="Times"/>
              </a:defRPr>
            </a:lvl4pPr>
            <a:lvl5pPr marL="0" indent="1828800" algn="ctr">
              <a:buClrTx/>
              <a:buSzTx/>
              <a:buFontTx/>
              <a:buNone/>
              <a:defRPr>
                <a:solidFill>
                  <a:srgbClr val="000000"/>
                </a:solidFill>
                <a:latin typeface="Times"/>
                <a:ea typeface="Times"/>
                <a:cs typeface="Times"/>
                <a:sym typeface="Times"/>
              </a:defRPr>
            </a:lvl5pPr>
          </a:lstStyle>
          <a:p>
            <a:pPr>
              <a:defRPr>
                <a:effectLst/>
              </a:defRPr>
            </a:pPr>
            <a:r>
              <a:t>Body Level One</a:t>
            </a:r>
          </a:p>
          <a:p>
            <a:pPr lvl="1">
              <a:defRPr>
                <a:effectLst/>
              </a:defRPr>
            </a:pPr>
            <a:r>
              <a:t>Body Level Two</a:t>
            </a:r>
          </a:p>
          <a:p>
            <a:pPr lvl="2">
              <a:defRPr>
                <a:effectLst/>
              </a:defRPr>
            </a:pPr>
            <a:r>
              <a:t>Body Level Three</a:t>
            </a:r>
          </a:p>
          <a:p>
            <a:pPr lvl="3">
              <a:defRPr>
                <a:effectLst/>
              </a:defRPr>
            </a:pPr>
            <a:r>
              <a:t>Body Level Four</a:t>
            </a:r>
          </a:p>
          <a:p>
            <a:pPr lvl="4">
              <a:defRPr>
                <a:effectLst/>
              </a:defRPr>
            </a:pPr>
            <a:r>
              <a:t>Body Level Five</a:t>
            </a:r>
          </a:p>
        </p:txBody>
      </p:sp>
      <p:sp>
        <p:nvSpPr>
          <p:cNvPr id="104" name="Shape 104"/>
          <p:cNvSpPr/>
          <p:nvPr>
            <p:ph type="sldNum" sz="quarter" idx="2"/>
          </p:nvPr>
        </p:nvSpPr>
        <p:spPr>
          <a:xfrm>
            <a:off x="6553200" y="5783262"/>
            <a:ext cx="1905000" cy="320041"/>
          </a:xfrm>
          <a:prstGeom prst="rect">
            <a:avLst/>
          </a:prstGeom>
        </p:spPr>
        <p:txBody>
          <a:bodyPr/>
          <a:lstStyle>
            <a:lvl1pPr>
              <a:defRPr sz="1400">
                <a:solidFill>
                  <a:srgbClr val="000000"/>
                </a:solidFill>
                <a:latin typeface="Times"/>
                <a:ea typeface="Times"/>
                <a:cs typeface="Times"/>
                <a:sym typeface="Times"/>
              </a:defRPr>
            </a:lvl1pPr>
          </a:lstStyle>
          <a:p>
            <a:pPr>
              <a:defRPr>
                <a:effectLst/>
              </a:defRPr>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Default">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111" name="Shape 111"/>
          <p:cNvSpPr/>
          <p:nvPr/>
        </p:nvSpPr>
        <p:spPr>
          <a:xfrm>
            <a:off x="63416" y="44208"/>
            <a:ext cx="9018889" cy="6757242"/>
          </a:xfrm>
          <a:custGeom>
            <a:avLst/>
            <a:gdLst/>
            <a:ahLst/>
            <a:cxnLst>
              <a:cxn ang="0">
                <a:pos x="wd2" y="hd2"/>
              </a:cxn>
              <a:cxn ang="5400000">
                <a:pos x="wd2" y="hd2"/>
              </a:cxn>
              <a:cxn ang="10800000">
                <a:pos x="wd2" y="hd2"/>
              </a:cxn>
              <a:cxn ang="16200000">
                <a:pos x="wd2" y="hd2"/>
              </a:cxn>
            </a:cxnLst>
            <a:rect l="0" t="0" r="r" b="b"/>
            <a:pathLst>
              <a:path w="21555" h="21547" fill="norm" stroke="1" extrusionOk="0">
                <a:moveTo>
                  <a:pt x="8692" y="248"/>
                </a:moveTo>
                <a:cubicBezTo>
                  <a:pt x="8897" y="208"/>
                  <a:pt x="9163" y="334"/>
                  <a:pt x="9481" y="557"/>
                </a:cubicBezTo>
                <a:cubicBezTo>
                  <a:pt x="9796" y="775"/>
                  <a:pt x="10255" y="1554"/>
                  <a:pt x="10593" y="1560"/>
                </a:cubicBezTo>
                <a:cubicBezTo>
                  <a:pt x="10927" y="1560"/>
                  <a:pt x="11261" y="745"/>
                  <a:pt x="11504" y="588"/>
                </a:cubicBezTo>
                <a:cubicBezTo>
                  <a:pt x="11743" y="426"/>
                  <a:pt x="11929" y="507"/>
                  <a:pt x="12050" y="588"/>
                </a:cubicBezTo>
                <a:cubicBezTo>
                  <a:pt x="12171" y="669"/>
                  <a:pt x="12202" y="871"/>
                  <a:pt x="12232" y="1074"/>
                </a:cubicBezTo>
                <a:cubicBezTo>
                  <a:pt x="12259" y="1271"/>
                  <a:pt x="12171" y="1640"/>
                  <a:pt x="12232" y="1802"/>
                </a:cubicBezTo>
                <a:cubicBezTo>
                  <a:pt x="12293" y="1964"/>
                  <a:pt x="12475" y="2045"/>
                  <a:pt x="12596" y="2045"/>
                </a:cubicBezTo>
                <a:cubicBezTo>
                  <a:pt x="12718" y="2045"/>
                  <a:pt x="12839" y="2005"/>
                  <a:pt x="12961" y="1802"/>
                </a:cubicBezTo>
                <a:cubicBezTo>
                  <a:pt x="13082" y="1600"/>
                  <a:pt x="13173" y="1109"/>
                  <a:pt x="13325" y="831"/>
                </a:cubicBezTo>
                <a:cubicBezTo>
                  <a:pt x="13473" y="547"/>
                  <a:pt x="13609" y="228"/>
                  <a:pt x="13871" y="102"/>
                </a:cubicBezTo>
                <a:cubicBezTo>
                  <a:pt x="14129" y="-30"/>
                  <a:pt x="14619" y="-20"/>
                  <a:pt x="14880" y="51"/>
                </a:cubicBezTo>
                <a:cubicBezTo>
                  <a:pt x="15138" y="117"/>
                  <a:pt x="15298" y="228"/>
                  <a:pt x="15434" y="522"/>
                </a:cubicBezTo>
                <a:cubicBezTo>
                  <a:pt x="15567" y="810"/>
                  <a:pt x="15541" y="1494"/>
                  <a:pt x="15692" y="1802"/>
                </a:cubicBezTo>
                <a:cubicBezTo>
                  <a:pt x="15840" y="2106"/>
                  <a:pt x="16083" y="2268"/>
                  <a:pt x="16337" y="2349"/>
                </a:cubicBezTo>
                <a:cubicBezTo>
                  <a:pt x="16588" y="2425"/>
                  <a:pt x="16986" y="2400"/>
                  <a:pt x="17214" y="2273"/>
                </a:cubicBezTo>
                <a:cubicBezTo>
                  <a:pt x="17438" y="2142"/>
                  <a:pt x="17521" y="1838"/>
                  <a:pt x="17696" y="1560"/>
                </a:cubicBezTo>
                <a:cubicBezTo>
                  <a:pt x="17866" y="1276"/>
                  <a:pt x="17995" y="831"/>
                  <a:pt x="18242" y="588"/>
                </a:cubicBezTo>
                <a:cubicBezTo>
                  <a:pt x="18485" y="340"/>
                  <a:pt x="18819" y="183"/>
                  <a:pt x="19153" y="102"/>
                </a:cubicBezTo>
                <a:cubicBezTo>
                  <a:pt x="19486" y="21"/>
                  <a:pt x="19911" y="-20"/>
                  <a:pt x="20245" y="102"/>
                </a:cubicBezTo>
                <a:cubicBezTo>
                  <a:pt x="20579" y="223"/>
                  <a:pt x="20943" y="507"/>
                  <a:pt x="21156" y="831"/>
                </a:cubicBezTo>
                <a:cubicBezTo>
                  <a:pt x="21368" y="1155"/>
                  <a:pt x="21459" y="1721"/>
                  <a:pt x="21520" y="2045"/>
                </a:cubicBezTo>
                <a:cubicBezTo>
                  <a:pt x="21577" y="2364"/>
                  <a:pt x="21554" y="2486"/>
                  <a:pt x="21520" y="2774"/>
                </a:cubicBezTo>
                <a:cubicBezTo>
                  <a:pt x="21482" y="3058"/>
                  <a:pt x="21391" y="3468"/>
                  <a:pt x="21300" y="3751"/>
                </a:cubicBezTo>
                <a:cubicBezTo>
                  <a:pt x="21209" y="4035"/>
                  <a:pt x="21084" y="4212"/>
                  <a:pt x="20974" y="4475"/>
                </a:cubicBezTo>
                <a:cubicBezTo>
                  <a:pt x="20860" y="4733"/>
                  <a:pt x="20738" y="4966"/>
                  <a:pt x="20628" y="5311"/>
                </a:cubicBezTo>
                <a:cubicBezTo>
                  <a:pt x="20515" y="5650"/>
                  <a:pt x="20401" y="6176"/>
                  <a:pt x="20310" y="6515"/>
                </a:cubicBezTo>
                <a:cubicBezTo>
                  <a:pt x="20215" y="6849"/>
                  <a:pt x="20086" y="7072"/>
                  <a:pt x="20075" y="7335"/>
                </a:cubicBezTo>
                <a:cubicBezTo>
                  <a:pt x="20059" y="7594"/>
                  <a:pt x="20162" y="7862"/>
                  <a:pt x="20222" y="8074"/>
                </a:cubicBezTo>
                <a:cubicBezTo>
                  <a:pt x="20279" y="8282"/>
                  <a:pt x="20268" y="8353"/>
                  <a:pt x="20427" y="8606"/>
                </a:cubicBezTo>
                <a:cubicBezTo>
                  <a:pt x="20583" y="8854"/>
                  <a:pt x="21004" y="9294"/>
                  <a:pt x="21156" y="9578"/>
                </a:cubicBezTo>
                <a:cubicBezTo>
                  <a:pt x="21304" y="9856"/>
                  <a:pt x="21338" y="9983"/>
                  <a:pt x="21338" y="10307"/>
                </a:cubicBezTo>
                <a:cubicBezTo>
                  <a:pt x="21338" y="10631"/>
                  <a:pt x="21304" y="11198"/>
                  <a:pt x="21156" y="11522"/>
                </a:cubicBezTo>
                <a:cubicBezTo>
                  <a:pt x="21004" y="11841"/>
                  <a:pt x="20666" y="12089"/>
                  <a:pt x="20427" y="12251"/>
                </a:cubicBezTo>
                <a:cubicBezTo>
                  <a:pt x="20185" y="12408"/>
                  <a:pt x="19847" y="12372"/>
                  <a:pt x="19699" y="12494"/>
                </a:cubicBezTo>
                <a:cubicBezTo>
                  <a:pt x="19547" y="12610"/>
                  <a:pt x="19456" y="12818"/>
                  <a:pt x="19517" y="12980"/>
                </a:cubicBezTo>
                <a:cubicBezTo>
                  <a:pt x="19577" y="13142"/>
                  <a:pt x="19881" y="13263"/>
                  <a:pt x="20063" y="13466"/>
                </a:cubicBezTo>
                <a:cubicBezTo>
                  <a:pt x="20245" y="13668"/>
                  <a:pt x="20549" y="13952"/>
                  <a:pt x="20609" y="14195"/>
                </a:cubicBezTo>
                <a:cubicBezTo>
                  <a:pt x="20666" y="14432"/>
                  <a:pt x="20488" y="14761"/>
                  <a:pt x="20427" y="14923"/>
                </a:cubicBezTo>
                <a:cubicBezTo>
                  <a:pt x="20367" y="15085"/>
                  <a:pt x="20272" y="15045"/>
                  <a:pt x="20245" y="15166"/>
                </a:cubicBezTo>
                <a:cubicBezTo>
                  <a:pt x="20215" y="15283"/>
                  <a:pt x="20185" y="15450"/>
                  <a:pt x="20245" y="15652"/>
                </a:cubicBezTo>
                <a:cubicBezTo>
                  <a:pt x="20306" y="15855"/>
                  <a:pt x="20458" y="16098"/>
                  <a:pt x="20609" y="16381"/>
                </a:cubicBezTo>
                <a:cubicBezTo>
                  <a:pt x="20757" y="16660"/>
                  <a:pt x="21004" y="17029"/>
                  <a:pt x="21156" y="17353"/>
                </a:cubicBezTo>
                <a:cubicBezTo>
                  <a:pt x="21304" y="17672"/>
                  <a:pt x="21490" y="17920"/>
                  <a:pt x="21520" y="18325"/>
                </a:cubicBezTo>
                <a:cubicBezTo>
                  <a:pt x="21550" y="18730"/>
                  <a:pt x="21490" y="19378"/>
                  <a:pt x="21338" y="19783"/>
                </a:cubicBezTo>
                <a:cubicBezTo>
                  <a:pt x="21186" y="20188"/>
                  <a:pt x="20852" y="20507"/>
                  <a:pt x="20609" y="20755"/>
                </a:cubicBezTo>
                <a:cubicBezTo>
                  <a:pt x="20363" y="20998"/>
                  <a:pt x="20150" y="21119"/>
                  <a:pt x="19881" y="21241"/>
                </a:cubicBezTo>
                <a:cubicBezTo>
                  <a:pt x="19608" y="21357"/>
                  <a:pt x="19274" y="21443"/>
                  <a:pt x="18970" y="21484"/>
                </a:cubicBezTo>
                <a:cubicBezTo>
                  <a:pt x="18667" y="21524"/>
                  <a:pt x="18416" y="21514"/>
                  <a:pt x="18060" y="21484"/>
                </a:cubicBezTo>
                <a:cubicBezTo>
                  <a:pt x="17699" y="21449"/>
                  <a:pt x="17157" y="21383"/>
                  <a:pt x="16808" y="21276"/>
                </a:cubicBezTo>
                <a:cubicBezTo>
                  <a:pt x="16455" y="21170"/>
                  <a:pt x="16178" y="21079"/>
                  <a:pt x="15958" y="20846"/>
                </a:cubicBezTo>
                <a:cubicBezTo>
                  <a:pt x="15734" y="20608"/>
                  <a:pt x="15613" y="20234"/>
                  <a:pt x="15465" y="19874"/>
                </a:cubicBezTo>
                <a:cubicBezTo>
                  <a:pt x="15313" y="19510"/>
                  <a:pt x="15210" y="18700"/>
                  <a:pt x="15055" y="18664"/>
                </a:cubicBezTo>
                <a:cubicBezTo>
                  <a:pt x="14896" y="18624"/>
                  <a:pt x="14759" y="19343"/>
                  <a:pt x="14528" y="19641"/>
                </a:cubicBezTo>
                <a:cubicBezTo>
                  <a:pt x="14292" y="19935"/>
                  <a:pt x="13974" y="20193"/>
                  <a:pt x="13655" y="20456"/>
                </a:cubicBezTo>
                <a:cubicBezTo>
                  <a:pt x="13332" y="20715"/>
                  <a:pt x="12900" y="21064"/>
                  <a:pt x="12604" y="21195"/>
                </a:cubicBezTo>
                <a:cubicBezTo>
                  <a:pt x="12304" y="21322"/>
                  <a:pt x="12141" y="21312"/>
                  <a:pt x="11868" y="21241"/>
                </a:cubicBezTo>
                <a:cubicBezTo>
                  <a:pt x="11591" y="21165"/>
                  <a:pt x="11230" y="20917"/>
                  <a:pt x="10957" y="20755"/>
                </a:cubicBezTo>
                <a:cubicBezTo>
                  <a:pt x="10680" y="20588"/>
                  <a:pt x="10437" y="20365"/>
                  <a:pt x="10229" y="20269"/>
                </a:cubicBezTo>
                <a:cubicBezTo>
                  <a:pt x="10016" y="20168"/>
                  <a:pt x="9880" y="20082"/>
                  <a:pt x="9682" y="20148"/>
                </a:cubicBezTo>
                <a:cubicBezTo>
                  <a:pt x="9481" y="20208"/>
                  <a:pt x="9322" y="20553"/>
                  <a:pt x="9041" y="20654"/>
                </a:cubicBezTo>
                <a:cubicBezTo>
                  <a:pt x="8757" y="20750"/>
                  <a:pt x="8275" y="20831"/>
                  <a:pt x="7990" y="20730"/>
                </a:cubicBezTo>
                <a:cubicBezTo>
                  <a:pt x="7702" y="20623"/>
                  <a:pt x="7596" y="20168"/>
                  <a:pt x="7315" y="20026"/>
                </a:cubicBezTo>
                <a:cubicBezTo>
                  <a:pt x="7030" y="19879"/>
                  <a:pt x="6571" y="19834"/>
                  <a:pt x="6298" y="19874"/>
                </a:cubicBezTo>
                <a:cubicBezTo>
                  <a:pt x="6025" y="19915"/>
                  <a:pt x="5869" y="20082"/>
                  <a:pt x="5676" y="20269"/>
                </a:cubicBezTo>
                <a:cubicBezTo>
                  <a:pt x="5478" y="20451"/>
                  <a:pt x="5338" y="20795"/>
                  <a:pt x="5129" y="20998"/>
                </a:cubicBezTo>
                <a:cubicBezTo>
                  <a:pt x="4917" y="21195"/>
                  <a:pt x="4674" y="21403"/>
                  <a:pt x="4401" y="21484"/>
                </a:cubicBezTo>
                <a:cubicBezTo>
                  <a:pt x="4128" y="21565"/>
                  <a:pt x="3828" y="21570"/>
                  <a:pt x="3490" y="21484"/>
                </a:cubicBezTo>
                <a:cubicBezTo>
                  <a:pt x="3149" y="21393"/>
                  <a:pt x="2659" y="21114"/>
                  <a:pt x="2360" y="20963"/>
                </a:cubicBezTo>
                <a:cubicBezTo>
                  <a:pt x="2056" y="20806"/>
                  <a:pt x="1904" y="20790"/>
                  <a:pt x="1688" y="20573"/>
                </a:cubicBezTo>
                <a:cubicBezTo>
                  <a:pt x="1468" y="20350"/>
                  <a:pt x="1165" y="20092"/>
                  <a:pt x="1043" y="19641"/>
                </a:cubicBezTo>
                <a:cubicBezTo>
                  <a:pt x="918" y="19186"/>
                  <a:pt x="1047" y="18219"/>
                  <a:pt x="941" y="17839"/>
                </a:cubicBezTo>
                <a:cubicBezTo>
                  <a:pt x="831" y="17455"/>
                  <a:pt x="546" y="17596"/>
                  <a:pt x="394" y="17353"/>
                </a:cubicBezTo>
                <a:cubicBezTo>
                  <a:pt x="243" y="17110"/>
                  <a:pt x="72" y="16705"/>
                  <a:pt x="30" y="16381"/>
                </a:cubicBezTo>
                <a:cubicBezTo>
                  <a:pt x="-15" y="16052"/>
                  <a:pt x="42" y="15718"/>
                  <a:pt x="140" y="15394"/>
                </a:cubicBezTo>
                <a:cubicBezTo>
                  <a:pt x="235" y="15065"/>
                  <a:pt x="379" y="14701"/>
                  <a:pt x="607" y="14422"/>
                </a:cubicBezTo>
                <a:cubicBezTo>
                  <a:pt x="831" y="14139"/>
                  <a:pt x="1248" y="13906"/>
                  <a:pt x="1487" y="13709"/>
                </a:cubicBezTo>
                <a:cubicBezTo>
                  <a:pt x="1722" y="13506"/>
                  <a:pt x="1912" y="13425"/>
                  <a:pt x="2033" y="13223"/>
                </a:cubicBezTo>
                <a:cubicBezTo>
                  <a:pt x="2155" y="13020"/>
                  <a:pt x="2291" y="12767"/>
                  <a:pt x="2216" y="12494"/>
                </a:cubicBezTo>
                <a:cubicBezTo>
                  <a:pt x="2136" y="12215"/>
                  <a:pt x="1844" y="11780"/>
                  <a:pt x="1571" y="11577"/>
                </a:cubicBezTo>
                <a:cubicBezTo>
                  <a:pt x="1294" y="11370"/>
                  <a:pt x="823" y="11390"/>
                  <a:pt x="576" y="11279"/>
                </a:cubicBezTo>
                <a:cubicBezTo>
                  <a:pt x="326" y="11162"/>
                  <a:pt x="171" y="11076"/>
                  <a:pt x="83" y="10879"/>
                </a:cubicBezTo>
                <a:cubicBezTo>
                  <a:pt x="-8" y="10676"/>
                  <a:pt x="-23" y="10317"/>
                  <a:pt x="30" y="10064"/>
                </a:cubicBezTo>
                <a:cubicBezTo>
                  <a:pt x="79" y="9806"/>
                  <a:pt x="212" y="9578"/>
                  <a:pt x="394" y="9335"/>
                </a:cubicBezTo>
                <a:cubicBezTo>
                  <a:pt x="576" y="9092"/>
                  <a:pt x="998" y="8849"/>
                  <a:pt x="1123" y="8606"/>
                </a:cubicBezTo>
                <a:cubicBezTo>
                  <a:pt x="1244" y="8358"/>
                  <a:pt x="1119" y="8069"/>
                  <a:pt x="1123" y="7877"/>
                </a:cubicBezTo>
                <a:cubicBezTo>
                  <a:pt x="1123" y="7685"/>
                  <a:pt x="1066" y="7624"/>
                  <a:pt x="1130" y="7452"/>
                </a:cubicBezTo>
                <a:cubicBezTo>
                  <a:pt x="1191" y="7275"/>
                  <a:pt x="1479" y="7037"/>
                  <a:pt x="1510" y="6829"/>
                </a:cubicBezTo>
                <a:cubicBezTo>
                  <a:pt x="1536" y="6622"/>
                  <a:pt x="1434" y="6434"/>
                  <a:pt x="1309" y="6207"/>
                </a:cubicBezTo>
                <a:cubicBezTo>
                  <a:pt x="1184" y="5974"/>
                  <a:pt x="941" y="5710"/>
                  <a:pt x="759" y="5447"/>
                </a:cubicBezTo>
                <a:cubicBezTo>
                  <a:pt x="573" y="5179"/>
                  <a:pt x="315" y="4926"/>
                  <a:pt x="197" y="4607"/>
                </a:cubicBezTo>
                <a:cubicBezTo>
                  <a:pt x="76" y="4283"/>
                  <a:pt x="26" y="3888"/>
                  <a:pt x="30" y="3503"/>
                </a:cubicBezTo>
                <a:cubicBezTo>
                  <a:pt x="30" y="3114"/>
                  <a:pt x="121" y="2648"/>
                  <a:pt x="212" y="2288"/>
                </a:cubicBezTo>
                <a:cubicBezTo>
                  <a:pt x="300" y="1924"/>
                  <a:pt x="425" y="1595"/>
                  <a:pt x="576" y="1317"/>
                </a:cubicBezTo>
                <a:cubicBezTo>
                  <a:pt x="724" y="1033"/>
                  <a:pt x="876" y="755"/>
                  <a:pt x="1123" y="588"/>
                </a:cubicBezTo>
                <a:cubicBezTo>
                  <a:pt x="1366" y="415"/>
                  <a:pt x="1703" y="329"/>
                  <a:pt x="2037" y="289"/>
                </a:cubicBezTo>
                <a:cubicBezTo>
                  <a:pt x="2371" y="248"/>
                  <a:pt x="2823" y="213"/>
                  <a:pt x="3126" y="345"/>
                </a:cubicBezTo>
                <a:cubicBezTo>
                  <a:pt x="3426" y="471"/>
                  <a:pt x="3672" y="790"/>
                  <a:pt x="3855" y="1074"/>
                </a:cubicBezTo>
                <a:cubicBezTo>
                  <a:pt x="4037" y="1357"/>
                  <a:pt x="4067" y="1863"/>
                  <a:pt x="4219" y="2045"/>
                </a:cubicBezTo>
                <a:cubicBezTo>
                  <a:pt x="4367" y="2223"/>
                  <a:pt x="4572" y="2213"/>
                  <a:pt x="4750" y="2157"/>
                </a:cubicBezTo>
                <a:cubicBezTo>
                  <a:pt x="4925" y="2096"/>
                  <a:pt x="5099" y="1873"/>
                  <a:pt x="5277" y="1691"/>
                </a:cubicBezTo>
                <a:cubicBezTo>
                  <a:pt x="5452" y="1509"/>
                  <a:pt x="5589" y="1099"/>
                  <a:pt x="5801" y="1063"/>
                </a:cubicBezTo>
                <a:cubicBezTo>
                  <a:pt x="6010" y="1023"/>
                  <a:pt x="6321" y="1392"/>
                  <a:pt x="6533" y="1453"/>
                </a:cubicBezTo>
                <a:cubicBezTo>
                  <a:pt x="6742" y="1509"/>
                  <a:pt x="6856" y="1560"/>
                  <a:pt x="7057" y="1418"/>
                </a:cubicBezTo>
                <a:cubicBezTo>
                  <a:pt x="7254" y="1271"/>
                  <a:pt x="7455" y="790"/>
                  <a:pt x="7728" y="598"/>
                </a:cubicBezTo>
                <a:cubicBezTo>
                  <a:pt x="7998" y="400"/>
                  <a:pt x="8487" y="289"/>
                  <a:pt x="8692" y="248"/>
                </a:cubicBezTo>
                <a:close/>
              </a:path>
            </a:pathLst>
          </a:custGeom>
          <a:solidFill>
            <a:srgbClr val="FFEA18"/>
          </a:solidFill>
          <a:ln w="19050">
            <a:solidFill>
              <a:srgbClr val="3D3832"/>
            </a:solidFill>
          </a:ln>
        </p:spPr>
        <p:txBody>
          <a:bodyPr lIns="45719" rIns="45719" anchor="ctr"/>
          <a:lstStyle/>
          <a:p>
            <a:pPr>
              <a:defRPr>
                <a:solidFill>
                  <a:srgbClr val="000000"/>
                </a:solidFill>
                <a:latin typeface="Times"/>
                <a:ea typeface="Times"/>
                <a:cs typeface="Times"/>
                <a:sym typeface="Times"/>
              </a:defRPr>
            </a:pPr>
          </a:p>
        </p:txBody>
      </p:sp>
      <p:sp>
        <p:nvSpPr>
          <p:cNvPr id="112" name="Shape 112"/>
          <p:cNvSpPr/>
          <p:nvPr>
            <p:ph type="sldNum" sz="quarter" idx="2"/>
          </p:nvPr>
        </p:nvSpPr>
        <p:spPr>
          <a:xfrm>
            <a:off x="6553200" y="5791200"/>
            <a:ext cx="1905000" cy="320040"/>
          </a:xfrm>
          <a:prstGeom prst="rect">
            <a:avLst/>
          </a:prstGeom>
        </p:spPr>
        <p:txBody>
          <a:bodyPr/>
          <a:lstStyle>
            <a:lvl1pPr>
              <a:defRPr sz="1400">
                <a:solidFill>
                  <a:srgbClr val="000000"/>
                </a:solidFill>
                <a:latin typeface="Times"/>
                <a:ea typeface="Times"/>
                <a:cs typeface="Times"/>
                <a:sym typeface="Times"/>
              </a:defRPr>
            </a:lvl1pPr>
          </a:lstStyle>
          <a:p>
            <a:pPr>
              <a:defRPr>
                <a:effectLst/>
              </a:defRPr>
            </a:pPr>
            <a:fld id="{86CB4B4D-7CA3-9044-876B-883B54F8677D}" type="slidenum"/>
          </a:p>
        </p:txBody>
      </p:sp>
      <p:sp>
        <p:nvSpPr>
          <p:cNvPr id="113" name="Shape 113"/>
          <p:cNvSpPr/>
          <p:nvPr>
            <p:ph type="title"/>
          </p:nvPr>
        </p:nvSpPr>
        <p:spPr>
          <a:xfrm>
            <a:off x="685800" y="609600"/>
            <a:ext cx="7772400" cy="1295400"/>
          </a:xfrm>
          <a:prstGeom prst="rect">
            <a:avLst/>
          </a:prstGeom>
        </p:spPr>
        <p:txBody>
          <a:bodyPr/>
          <a:lstStyle>
            <a:lvl1pPr>
              <a:defRPr b="0">
                <a:solidFill>
                  <a:srgbClr val="000000"/>
                </a:solidFill>
                <a:latin typeface="Times"/>
                <a:ea typeface="Times"/>
                <a:cs typeface="Times"/>
                <a:sym typeface="Times"/>
              </a:defRPr>
            </a:lvl1pPr>
          </a:lstStyle>
          <a:p>
            <a:pPr>
              <a:defRPr>
                <a:effectLst/>
              </a:defRPr>
            </a:pPr>
            <a:r>
              <a:t>Title Text</a:t>
            </a:r>
          </a:p>
        </p:txBody>
      </p:sp>
      <p:sp>
        <p:nvSpPr>
          <p:cNvPr id="114" name="Shape 114"/>
          <p:cNvSpPr/>
          <p:nvPr>
            <p:ph type="body" idx="1"/>
          </p:nvPr>
        </p:nvSpPr>
        <p:spPr>
          <a:xfrm>
            <a:off x="685800" y="1905000"/>
            <a:ext cx="7772400" cy="4953000"/>
          </a:xfrm>
          <a:prstGeom prst="rect">
            <a:avLst/>
          </a:prstGeom>
        </p:spPr>
        <p:txBody>
          <a:bodyPr/>
          <a:lstStyle>
            <a:lvl1pPr>
              <a:buClrTx/>
              <a:buSzPct val="100000"/>
              <a:buFontTx/>
              <a:buChar char="»"/>
              <a:defRPr>
                <a:solidFill>
                  <a:srgbClr val="000000"/>
                </a:solidFill>
                <a:latin typeface="Times"/>
                <a:ea typeface="Times"/>
                <a:cs typeface="Times"/>
                <a:sym typeface="Times"/>
              </a:defRPr>
            </a:lvl1pPr>
            <a:lvl2pPr>
              <a:buClrTx/>
              <a:buSzPct val="100000"/>
              <a:buFontTx/>
              <a:buChar char="–"/>
              <a:defRPr>
                <a:solidFill>
                  <a:srgbClr val="000000"/>
                </a:solidFill>
                <a:latin typeface="Times"/>
                <a:ea typeface="Times"/>
                <a:cs typeface="Times"/>
                <a:sym typeface="Times"/>
              </a:defRPr>
            </a:lvl2pPr>
            <a:lvl3pPr>
              <a:buClrTx/>
              <a:buFontTx/>
              <a:defRPr>
                <a:solidFill>
                  <a:srgbClr val="000000"/>
                </a:solidFill>
                <a:latin typeface="Times"/>
                <a:ea typeface="Times"/>
                <a:cs typeface="Times"/>
                <a:sym typeface="Times"/>
              </a:defRPr>
            </a:lvl3pPr>
            <a:lvl4pPr>
              <a:buClrTx/>
              <a:buSzPct val="100000"/>
              <a:buFontTx/>
              <a:buChar char="–"/>
              <a:defRPr>
                <a:solidFill>
                  <a:srgbClr val="000000"/>
                </a:solidFill>
                <a:latin typeface="Times"/>
                <a:ea typeface="Times"/>
                <a:cs typeface="Times"/>
                <a:sym typeface="Times"/>
              </a:defRPr>
            </a:lvl4pPr>
            <a:lvl5pPr>
              <a:buClrTx/>
              <a:buFontTx/>
              <a:buChar char="»"/>
              <a:defRPr>
                <a:solidFill>
                  <a:srgbClr val="000000"/>
                </a:solidFill>
                <a:latin typeface="Times"/>
                <a:ea typeface="Times"/>
                <a:cs typeface="Times"/>
                <a:sym typeface="Times"/>
              </a:defRPr>
            </a:lvl5pPr>
          </a:lstStyle>
          <a:p>
            <a:pPr>
              <a:defRPr>
                <a:effectLst/>
              </a:defRPr>
            </a:pPr>
            <a:r>
              <a:t>Body Level One</a:t>
            </a:r>
          </a:p>
          <a:p>
            <a:pPr lvl="1">
              <a:defRPr>
                <a:effectLst/>
              </a:defRPr>
            </a:pPr>
            <a:r>
              <a:t>Body Level Two</a:t>
            </a:r>
          </a:p>
          <a:p>
            <a:pPr lvl="2">
              <a:defRPr>
                <a:effectLst/>
              </a:defRPr>
            </a:pPr>
            <a:r>
              <a:t>Body Level Three</a:t>
            </a:r>
          </a:p>
          <a:p>
            <a:pPr lvl="3">
              <a:defRPr>
                <a:effectLst/>
              </a:defRPr>
            </a:pPr>
            <a:r>
              <a:t>Body Level Four</a:t>
            </a:r>
          </a:p>
          <a:p>
            <a:pPr lvl="4">
              <a:defRPr>
                <a:effectLst/>
              </a:defRPr>
            </a:pPr>
            <a:r>
              <a:t>Body Level Five</a:t>
            </a:r>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8AE"/>
        </a:solidFill>
      </p:bgPr>
    </p:bg>
    <p:spTree>
      <p:nvGrpSpPr>
        <p:cNvPr id="1" name=""/>
        <p:cNvGrpSpPr/>
        <p:nvPr/>
      </p:nvGrpSpPr>
      <p:grpSpPr>
        <a:xfrm>
          <a:off x="0" y="0"/>
          <a:ext cx="0" cy="0"/>
          <a:chOff x="0" y="0"/>
          <a:chExt cx="0" cy="0"/>
        </a:xfrm>
      </p:grpSpPr>
      <p:grpSp>
        <p:nvGrpSpPr>
          <p:cNvPr id="65" name="Group 65"/>
          <p:cNvGrpSpPr/>
          <p:nvPr/>
        </p:nvGrpSpPr>
        <p:grpSpPr>
          <a:xfrm>
            <a:off x="3175" y="4267200"/>
            <a:ext cx="9140825" cy="2590800"/>
            <a:chOff x="0" y="0"/>
            <a:chExt cx="9140825" cy="2590800"/>
          </a:xfrm>
        </p:grpSpPr>
        <p:sp>
          <p:nvSpPr>
            <p:cNvPr id="2" name="Shape 2"/>
            <p:cNvSpPr/>
            <p:nvPr/>
          </p:nvSpPr>
          <p:spPr>
            <a:xfrm>
              <a:off x="0" y="0"/>
              <a:ext cx="9140825" cy="2590800"/>
            </a:xfrm>
            <a:prstGeom prst="rect">
              <a:avLst/>
            </a:prstGeom>
            <a:gradFill flip="none" rotWithShape="1">
              <a:gsLst>
                <a:gs pos="0">
                  <a:schemeClr val="accent1"/>
                </a:gs>
                <a:gs pos="100000">
                  <a:srgbClr val="0068AE"/>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grpSp>
          <p:nvGrpSpPr>
            <p:cNvPr id="64" name="Group 64"/>
            <p:cNvGrpSpPr/>
            <p:nvPr/>
          </p:nvGrpSpPr>
          <p:grpSpPr>
            <a:xfrm>
              <a:off x="2816225" y="533400"/>
              <a:ext cx="6237288" cy="2047875"/>
              <a:chOff x="0" y="0"/>
              <a:chExt cx="6237287" cy="2047875"/>
            </a:xfrm>
          </p:grpSpPr>
          <p:grpSp>
            <p:nvGrpSpPr>
              <p:cNvPr id="11" name="Group 11"/>
              <p:cNvGrpSpPr/>
              <p:nvPr/>
            </p:nvGrpSpPr>
            <p:grpSpPr>
              <a:xfrm>
                <a:off x="781050" y="1444625"/>
                <a:ext cx="1012825" cy="598488"/>
                <a:chOff x="0" y="0"/>
                <a:chExt cx="1012825" cy="598487"/>
              </a:xfrm>
            </p:grpSpPr>
            <p:sp>
              <p:nvSpPr>
                <p:cNvPr id="3" name="Shape 3"/>
                <p:cNvSpPr/>
                <p:nvPr/>
              </p:nvSpPr>
              <p:spPr>
                <a:xfrm>
                  <a:off x="0" y="0"/>
                  <a:ext cx="1012825" cy="598488"/>
                </a:xfrm>
                <a:prstGeom prst="ellipse">
                  <a:avLst/>
                </a:prstGeom>
                <a:gradFill flip="none" rotWithShape="1">
                  <a:gsLst>
                    <a:gs pos="0">
                      <a:srgbClr val="0077C8"/>
                    </a:gs>
                    <a:gs pos="100000">
                      <a:schemeClr val="accent1"/>
                    </a:gs>
                  </a:gsLst>
                  <a:lin ang="27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 name="Shape 4"/>
                <p:cNvSpPr/>
                <p:nvPr/>
              </p:nvSpPr>
              <p:spPr>
                <a:xfrm>
                  <a:off x="73025" y="38100"/>
                  <a:ext cx="862013" cy="527050"/>
                </a:xfrm>
                <a:prstGeom prst="ellipse">
                  <a:avLst/>
                </a:prstGeom>
                <a:gradFill flip="none" rotWithShape="1">
                  <a:gsLst>
                    <a:gs pos="0">
                      <a:schemeClr val="accent1"/>
                    </a:gs>
                    <a:gs pos="100000">
                      <a:srgbClr val="0077C8"/>
                    </a:gs>
                  </a:gsLst>
                  <a:lin ang="27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 name="Shape 5"/>
                <p:cNvSpPr/>
                <p:nvPr/>
              </p:nvSpPr>
              <p:spPr>
                <a:xfrm>
                  <a:off x="115887" y="71437"/>
                  <a:ext cx="795339" cy="474663"/>
                </a:xfrm>
                <a:prstGeom prst="ellipse">
                  <a:avLst/>
                </a:prstGeom>
                <a:gradFill flip="none" rotWithShape="1">
                  <a:gsLst>
                    <a:gs pos="0">
                      <a:srgbClr val="007BCF"/>
                    </a:gs>
                    <a:gs pos="100000">
                      <a:schemeClr val="accent1"/>
                    </a:gs>
                  </a:gsLst>
                  <a:lin ang="27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6" name="Shape 6"/>
                <p:cNvSpPr/>
                <p:nvPr/>
              </p:nvSpPr>
              <p:spPr>
                <a:xfrm>
                  <a:off x="158750" y="100012"/>
                  <a:ext cx="704850" cy="409576"/>
                </a:xfrm>
                <a:prstGeom prst="ellipse">
                  <a:avLst/>
                </a:prstGeom>
                <a:gradFill flip="none" rotWithShape="1">
                  <a:gsLst>
                    <a:gs pos="0">
                      <a:schemeClr val="accent1"/>
                    </a:gs>
                    <a:gs pos="100000">
                      <a:srgbClr val="0077C8"/>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7" name="Shape 7"/>
                <p:cNvSpPr/>
                <p:nvPr/>
              </p:nvSpPr>
              <p:spPr>
                <a:xfrm>
                  <a:off x="185737" y="112712"/>
                  <a:ext cx="655638" cy="381001"/>
                </a:xfrm>
                <a:prstGeom prst="ellipse">
                  <a:avLst/>
                </a:prstGeom>
                <a:gradFill flip="none" rotWithShape="1">
                  <a:gsLst>
                    <a:gs pos="0">
                      <a:schemeClr val="accent1"/>
                    </a:gs>
                    <a:gs pos="100000">
                      <a:srgbClr val="0080D6"/>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8" name="Shape 8"/>
                <p:cNvSpPr/>
                <p:nvPr/>
              </p:nvSpPr>
              <p:spPr>
                <a:xfrm>
                  <a:off x="268287" y="146050"/>
                  <a:ext cx="485776" cy="304800"/>
                </a:xfrm>
                <a:prstGeom prst="ellipse">
                  <a:avLst/>
                </a:prstGeom>
                <a:gradFill flip="none" rotWithShape="1">
                  <a:gsLst>
                    <a:gs pos="0">
                      <a:schemeClr val="accent1"/>
                    </a:gs>
                    <a:gs pos="100000">
                      <a:srgbClr val="0077C8"/>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9" name="Shape 9"/>
                <p:cNvSpPr/>
                <p:nvPr/>
              </p:nvSpPr>
              <p:spPr>
                <a:xfrm>
                  <a:off x="330200" y="193675"/>
                  <a:ext cx="360363" cy="214313"/>
                </a:xfrm>
                <a:prstGeom prst="ellipse">
                  <a:avLst/>
                </a:prstGeom>
                <a:gradFill flip="none" rotWithShape="1">
                  <a:gsLst>
                    <a:gs pos="0">
                      <a:schemeClr val="accent1"/>
                    </a:gs>
                    <a:gs pos="100000">
                      <a:srgbClr val="007BCF"/>
                    </a:gs>
                  </a:gsLst>
                  <a:lin ang="27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0" name="Shape 10"/>
                <p:cNvSpPr/>
                <p:nvPr/>
              </p:nvSpPr>
              <p:spPr>
                <a:xfrm>
                  <a:off x="434975" y="258762"/>
                  <a:ext cx="142876" cy="95251"/>
                </a:xfrm>
                <a:prstGeom prst="ellipse">
                  <a:avLst/>
                </a:prstGeom>
                <a:gradFill flip="none" rotWithShape="1">
                  <a:gsLst>
                    <a:gs pos="0">
                      <a:schemeClr val="accent1"/>
                    </a:gs>
                    <a:gs pos="100000">
                      <a:srgbClr val="007BCF"/>
                    </a:gs>
                  </a:gsLst>
                  <a:lin ang="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grpSp>
          <p:sp>
            <p:nvSpPr>
              <p:cNvPr id="12" name="Shape 12"/>
              <p:cNvSpPr/>
              <p:nvPr/>
            </p:nvSpPr>
            <p:spPr>
              <a:xfrm>
                <a:off x="3032125" y="1247775"/>
                <a:ext cx="844550" cy="519113"/>
              </a:xfrm>
              <a:prstGeom prst="ellipse">
                <a:avLst/>
              </a:prstGeom>
              <a:gradFill flip="none" rotWithShape="1">
                <a:gsLst>
                  <a:gs pos="0">
                    <a:schemeClr val="accent1"/>
                  </a:gs>
                  <a:gs pos="100000">
                    <a:srgbClr val="007BCF"/>
                  </a:gs>
                </a:gsLst>
                <a:path path="circle">
                  <a:fillToRect l="37721" t="-19636" r="62278" b="119636"/>
                </a:path>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3" name="Shape 13"/>
              <p:cNvSpPr/>
              <p:nvPr/>
            </p:nvSpPr>
            <p:spPr>
              <a:xfrm>
                <a:off x="3095625" y="1295400"/>
                <a:ext cx="717550" cy="436563"/>
              </a:xfrm>
              <a:prstGeom prst="ellipse">
                <a:avLst/>
              </a:prstGeom>
              <a:gradFill flip="none" rotWithShape="1">
                <a:gsLst>
                  <a:gs pos="0">
                    <a:schemeClr val="accent1"/>
                  </a:gs>
                  <a:gs pos="100000">
                    <a:srgbClr val="007BCF"/>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4" name="Shape 14"/>
              <p:cNvSpPr/>
              <p:nvPr/>
            </p:nvSpPr>
            <p:spPr>
              <a:xfrm>
                <a:off x="3184525" y="1346200"/>
                <a:ext cx="546100" cy="328613"/>
              </a:xfrm>
              <a:prstGeom prst="ellipse">
                <a:avLst/>
              </a:pr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5" name="Shape 15"/>
              <p:cNvSpPr/>
              <p:nvPr/>
            </p:nvSpPr>
            <p:spPr>
              <a:xfrm>
                <a:off x="3248025" y="1384300"/>
                <a:ext cx="415925" cy="252413"/>
              </a:xfrm>
              <a:prstGeom prst="ellipse">
                <a:avLst/>
              </a:prstGeom>
              <a:gradFill flip="none" rotWithShape="1">
                <a:gsLst>
                  <a:gs pos="0">
                    <a:schemeClr val="accent1"/>
                  </a:gs>
                  <a:gs pos="100000">
                    <a:srgbClr val="0083DC"/>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6" name="Shape 16"/>
              <p:cNvSpPr/>
              <p:nvPr/>
            </p:nvSpPr>
            <p:spPr>
              <a:xfrm>
                <a:off x="3302000" y="1425575"/>
                <a:ext cx="304800" cy="169863"/>
              </a:xfrm>
              <a:prstGeom prst="ellipse">
                <a:avLst/>
              </a:pr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7" name="Shape 17"/>
              <p:cNvSpPr/>
              <p:nvPr/>
            </p:nvSpPr>
            <p:spPr>
              <a:xfrm>
                <a:off x="2855912" y="1096962"/>
                <a:ext cx="608013" cy="255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61" y="1610"/>
                    </a:moveTo>
                    <a:lnTo>
                      <a:pt x="14532" y="3220"/>
                    </a:lnTo>
                    <a:lnTo>
                      <a:pt x="8425" y="7245"/>
                    </a:lnTo>
                    <a:lnTo>
                      <a:pt x="5711" y="10330"/>
                    </a:lnTo>
                    <a:lnTo>
                      <a:pt x="3336" y="13550"/>
                    </a:lnTo>
                    <a:lnTo>
                      <a:pt x="1357" y="17575"/>
                    </a:lnTo>
                    <a:lnTo>
                      <a:pt x="0" y="21600"/>
                    </a:lnTo>
                    <a:lnTo>
                      <a:pt x="0" y="18380"/>
                    </a:lnTo>
                    <a:lnTo>
                      <a:pt x="1640" y="14355"/>
                    </a:lnTo>
                    <a:lnTo>
                      <a:pt x="3675" y="11135"/>
                    </a:lnTo>
                    <a:lnTo>
                      <a:pt x="8764" y="4830"/>
                    </a:lnTo>
                    <a:lnTo>
                      <a:pt x="14532" y="1610"/>
                    </a:lnTo>
                    <a:lnTo>
                      <a:pt x="21261" y="0"/>
                    </a:lnTo>
                    <a:lnTo>
                      <a:pt x="21600" y="0"/>
                    </a:lnTo>
                    <a:lnTo>
                      <a:pt x="21600" y="1610"/>
                    </a:lnTo>
                    <a:lnTo>
                      <a:pt x="21261" y="1610"/>
                    </a:lnTo>
                    <a:close/>
                  </a:path>
                </a:pathLst>
              </a:custGeom>
              <a:gradFill flip="none" rotWithShape="1">
                <a:gsLst>
                  <a:gs pos="0">
                    <a:schemeClr val="accent1"/>
                  </a:gs>
                  <a:gs pos="100000">
                    <a:srgbClr val="0080D6"/>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8" name="Shape 18"/>
              <p:cNvSpPr/>
              <p:nvPr/>
            </p:nvSpPr>
            <p:spPr>
              <a:xfrm>
                <a:off x="3046412" y="1819275"/>
                <a:ext cx="704851" cy="1047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531" y="17673"/>
                    </a:moveTo>
                    <a:lnTo>
                      <a:pt x="17212" y="15709"/>
                    </a:lnTo>
                    <a:lnTo>
                      <a:pt x="21600" y="7855"/>
                    </a:lnTo>
                    <a:lnTo>
                      <a:pt x="21600" y="11782"/>
                    </a:lnTo>
                    <a:lnTo>
                      <a:pt x="17212" y="19636"/>
                    </a:lnTo>
                    <a:lnTo>
                      <a:pt x="12531" y="21600"/>
                    </a:lnTo>
                    <a:lnTo>
                      <a:pt x="9069" y="19636"/>
                    </a:lnTo>
                    <a:lnTo>
                      <a:pt x="5851" y="15709"/>
                    </a:lnTo>
                    <a:lnTo>
                      <a:pt x="2926" y="11782"/>
                    </a:lnTo>
                    <a:lnTo>
                      <a:pt x="0" y="3927"/>
                    </a:lnTo>
                    <a:lnTo>
                      <a:pt x="0" y="0"/>
                    </a:lnTo>
                    <a:lnTo>
                      <a:pt x="2633" y="7855"/>
                    </a:lnTo>
                    <a:lnTo>
                      <a:pt x="9069" y="15709"/>
                    </a:lnTo>
                    <a:lnTo>
                      <a:pt x="12531" y="17673"/>
                    </a:lnTo>
                    <a:close/>
                  </a:path>
                </a:pathLst>
              </a:custGeom>
              <a:gradFill flip="none" rotWithShape="1">
                <a:gsLst>
                  <a:gs pos="0">
                    <a:srgbClr val="0073C1"/>
                  </a:gs>
                  <a:gs pos="100000">
                    <a:schemeClr val="accent1"/>
                  </a:gs>
                </a:gsLst>
                <a:lin ang="189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19" name="Shape 19"/>
              <p:cNvSpPr/>
              <p:nvPr/>
            </p:nvSpPr>
            <p:spPr>
              <a:xfrm>
                <a:off x="2779712" y="1400175"/>
                <a:ext cx="141288" cy="342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12" y="6600"/>
                    </a:moveTo>
                    <a:lnTo>
                      <a:pt x="4369" y="10800"/>
                    </a:lnTo>
                    <a:lnTo>
                      <a:pt x="8737" y="14400"/>
                    </a:lnTo>
                    <a:lnTo>
                      <a:pt x="14562" y="18000"/>
                    </a:lnTo>
                    <a:lnTo>
                      <a:pt x="21600" y="21600"/>
                    </a:lnTo>
                    <a:lnTo>
                      <a:pt x="17474" y="21600"/>
                    </a:lnTo>
                    <a:lnTo>
                      <a:pt x="10193" y="18000"/>
                    </a:lnTo>
                    <a:lnTo>
                      <a:pt x="4369" y="14400"/>
                    </a:lnTo>
                    <a:lnTo>
                      <a:pt x="1456" y="10800"/>
                    </a:lnTo>
                    <a:lnTo>
                      <a:pt x="0" y="6600"/>
                    </a:lnTo>
                    <a:lnTo>
                      <a:pt x="0" y="3000"/>
                    </a:lnTo>
                    <a:lnTo>
                      <a:pt x="2912" y="0"/>
                    </a:lnTo>
                    <a:lnTo>
                      <a:pt x="7281" y="0"/>
                    </a:lnTo>
                    <a:lnTo>
                      <a:pt x="4369" y="3000"/>
                    </a:lnTo>
                    <a:lnTo>
                      <a:pt x="2912" y="6600"/>
                    </a:lnTo>
                    <a:close/>
                  </a:path>
                </a:pathLst>
              </a:custGeom>
              <a:gradFill flip="none" rotWithShape="1">
                <a:gsLst>
                  <a:gs pos="0">
                    <a:srgbClr val="0077C8"/>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0" name="Shape 20"/>
              <p:cNvSpPr/>
              <p:nvPr/>
            </p:nvSpPr>
            <p:spPr>
              <a:xfrm>
                <a:off x="2846387" y="1144587"/>
                <a:ext cx="1190626" cy="73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046" y="20757"/>
                    </a:moveTo>
                    <a:lnTo>
                      <a:pt x="8993" y="20475"/>
                    </a:lnTo>
                    <a:lnTo>
                      <a:pt x="7084" y="19913"/>
                    </a:lnTo>
                    <a:lnTo>
                      <a:pt x="5349" y="19070"/>
                    </a:lnTo>
                    <a:lnTo>
                      <a:pt x="3788" y="17945"/>
                    </a:lnTo>
                    <a:lnTo>
                      <a:pt x="2400" y="16259"/>
                    </a:lnTo>
                    <a:lnTo>
                      <a:pt x="1533" y="14572"/>
                    </a:lnTo>
                    <a:lnTo>
                      <a:pt x="867" y="12604"/>
                    </a:lnTo>
                    <a:lnTo>
                      <a:pt x="694" y="10636"/>
                    </a:lnTo>
                    <a:lnTo>
                      <a:pt x="867" y="8668"/>
                    </a:lnTo>
                    <a:lnTo>
                      <a:pt x="1533" y="6700"/>
                    </a:lnTo>
                    <a:lnTo>
                      <a:pt x="2400" y="5013"/>
                    </a:lnTo>
                    <a:lnTo>
                      <a:pt x="3788" y="3608"/>
                    </a:lnTo>
                    <a:lnTo>
                      <a:pt x="5349" y="2202"/>
                    </a:lnTo>
                    <a:lnTo>
                      <a:pt x="7084" y="1406"/>
                    </a:lnTo>
                    <a:lnTo>
                      <a:pt x="8993" y="843"/>
                    </a:lnTo>
                    <a:lnTo>
                      <a:pt x="11046" y="562"/>
                    </a:lnTo>
                    <a:lnTo>
                      <a:pt x="13822" y="843"/>
                    </a:lnTo>
                    <a:lnTo>
                      <a:pt x="16251" y="1921"/>
                    </a:lnTo>
                    <a:lnTo>
                      <a:pt x="16251" y="1406"/>
                    </a:lnTo>
                    <a:lnTo>
                      <a:pt x="13822" y="281"/>
                    </a:lnTo>
                    <a:lnTo>
                      <a:pt x="11046" y="0"/>
                    </a:lnTo>
                    <a:lnTo>
                      <a:pt x="8819" y="281"/>
                    </a:lnTo>
                    <a:lnTo>
                      <a:pt x="6737" y="843"/>
                    </a:lnTo>
                    <a:lnTo>
                      <a:pt x="4829" y="1921"/>
                    </a:lnTo>
                    <a:lnTo>
                      <a:pt x="3267" y="3046"/>
                    </a:lnTo>
                    <a:lnTo>
                      <a:pt x="1880" y="4732"/>
                    </a:lnTo>
                    <a:lnTo>
                      <a:pt x="867" y="6419"/>
                    </a:lnTo>
                    <a:lnTo>
                      <a:pt x="173" y="8387"/>
                    </a:lnTo>
                    <a:lnTo>
                      <a:pt x="0" y="10636"/>
                    </a:lnTo>
                    <a:lnTo>
                      <a:pt x="173" y="12885"/>
                    </a:lnTo>
                    <a:lnTo>
                      <a:pt x="867" y="14853"/>
                    </a:lnTo>
                    <a:lnTo>
                      <a:pt x="1880" y="16821"/>
                    </a:lnTo>
                    <a:lnTo>
                      <a:pt x="3267" y="18508"/>
                    </a:lnTo>
                    <a:lnTo>
                      <a:pt x="4829" y="19632"/>
                    </a:lnTo>
                    <a:lnTo>
                      <a:pt x="6737" y="20757"/>
                    </a:lnTo>
                    <a:lnTo>
                      <a:pt x="8819" y="21319"/>
                    </a:lnTo>
                    <a:lnTo>
                      <a:pt x="11046" y="21600"/>
                    </a:lnTo>
                    <a:lnTo>
                      <a:pt x="12954" y="21319"/>
                    </a:lnTo>
                    <a:lnTo>
                      <a:pt x="14689" y="21038"/>
                    </a:lnTo>
                    <a:lnTo>
                      <a:pt x="17610" y="19351"/>
                    </a:lnTo>
                    <a:lnTo>
                      <a:pt x="18998" y="18226"/>
                    </a:lnTo>
                    <a:lnTo>
                      <a:pt x="20039" y="16821"/>
                    </a:lnTo>
                    <a:lnTo>
                      <a:pt x="20906" y="15415"/>
                    </a:lnTo>
                    <a:lnTo>
                      <a:pt x="21600" y="13728"/>
                    </a:lnTo>
                    <a:lnTo>
                      <a:pt x="21427" y="13447"/>
                    </a:lnTo>
                    <a:lnTo>
                      <a:pt x="21080" y="13166"/>
                    </a:lnTo>
                    <a:lnTo>
                      <a:pt x="20559" y="14853"/>
                    </a:lnTo>
                    <a:lnTo>
                      <a:pt x="19692" y="16259"/>
                    </a:lnTo>
                    <a:lnTo>
                      <a:pt x="18651" y="17664"/>
                    </a:lnTo>
                    <a:lnTo>
                      <a:pt x="17465" y="18789"/>
                    </a:lnTo>
                    <a:lnTo>
                      <a:pt x="14516" y="20194"/>
                    </a:lnTo>
                    <a:lnTo>
                      <a:pt x="12781" y="20757"/>
                    </a:lnTo>
                    <a:lnTo>
                      <a:pt x="11046" y="20757"/>
                    </a:lnTo>
                    <a:close/>
                  </a:path>
                </a:pathLst>
              </a:custGeom>
              <a:gradFill flip="none" rotWithShape="1">
                <a:gsLst>
                  <a:gs pos="0">
                    <a:schemeClr val="accent1"/>
                  </a:gs>
                  <a:gs pos="100000">
                    <a:srgbClr val="007BCF"/>
                  </a:gs>
                </a:gsLst>
                <a:path path="circle">
                  <a:fillToRect l="37721" t="-19636" r="62278" b="119636"/>
                </a:path>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1" name="Shape 21"/>
              <p:cNvSpPr/>
              <p:nvPr/>
            </p:nvSpPr>
            <p:spPr>
              <a:xfrm>
                <a:off x="3589337" y="1106487"/>
                <a:ext cx="152401" cy="476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8640"/>
                    </a:lnTo>
                    <a:lnTo>
                      <a:pt x="10800" y="12960"/>
                    </a:lnTo>
                    <a:lnTo>
                      <a:pt x="21600" y="21600"/>
                    </a:lnTo>
                    <a:lnTo>
                      <a:pt x="21600" y="12960"/>
                    </a:lnTo>
                    <a:lnTo>
                      <a:pt x="10800" y="8640"/>
                    </a:lnTo>
                    <a:lnTo>
                      <a:pt x="0" y="0"/>
                    </a:lnTo>
                    <a:close/>
                  </a:path>
                </a:pathLst>
              </a:custGeom>
              <a:gradFill flip="none" rotWithShape="1">
                <a:gsLst>
                  <a:gs pos="0">
                    <a:schemeClr val="accent1"/>
                  </a:gs>
                  <a:gs pos="100000">
                    <a:srgbClr val="0077C8"/>
                  </a:gs>
                </a:gsLst>
                <a:lin ang="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2" name="Shape 22"/>
              <p:cNvSpPr/>
              <p:nvPr/>
            </p:nvSpPr>
            <p:spPr>
              <a:xfrm>
                <a:off x="3808412" y="1628775"/>
                <a:ext cx="285751" cy="2095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3499" y="21600"/>
                    </a:lnTo>
                    <a:lnTo>
                      <a:pt x="9292" y="17673"/>
                    </a:lnTo>
                    <a:lnTo>
                      <a:pt x="14360" y="12764"/>
                    </a:lnTo>
                    <a:lnTo>
                      <a:pt x="18704" y="7855"/>
                    </a:lnTo>
                    <a:lnTo>
                      <a:pt x="21600" y="1964"/>
                    </a:lnTo>
                    <a:lnTo>
                      <a:pt x="20152" y="0"/>
                    </a:lnTo>
                    <a:lnTo>
                      <a:pt x="16532" y="6873"/>
                    </a:lnTo>
                    <a:lnTo>
                      <a:pt x="12188" y="12764"/>
                    </a:lnTo>
                    <a:lnTo>
                      <a:pt x="6396" y="17673"/>
                    </a:lnTo>
                    <a:lnTo>
                      <a:pt x="0" y="21600"/>
                    </a:lnTo>
                    <a:close/>
                  </a:path>
                </a:pathLst>
              </a:custGeom>
              <a:gradFill flip="none" rotWithShape="1">
                <a:gsLst>
                  <a:gs pos="0">
                    <a:schemeClr val="accent1"/>
                  </a:gs>
                  <a:gs pos="100000">
                    <a:srgbClr val="0077C8"/>
                  </a:gs>
                </a:gsLst>
                <a:lin ang="189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3" name="Shape 23"/>
              <p:cNvSpPr/>
              <p:nvPr/>
            </p:nvSpPr>
            <p:spPr>
              <a:xfrm>
                <a:off x="1284287" y="1266825"/>
                <a:ext cx="712789" cy="295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9" y="697"/>
                    </a:moveTo>
                    <a:lnTo>
                      <a:pt x="7232" y="2090"/>
                    </a:lnTo>
                    <a:lnTo>
                      <a:pt x="10366" y="4181"/>
                    </a:lnTo>
                    <a:lnTo>
                      <a:pt x="13259" y="6968"/>
                    </a:lnTo>
                    <a:lnTo>
                      <a:pt x="15863" y="9755"/>
                    </a:lnTo>
                    <a:lnTo>
                      <a:pt x="18177" y="13239"/>
                    </a:lnTo>
                    <a:lnTo>
                      <a:pt x="20202" y="17419"/>
                    </a:lnTo>
                    <a:lnTo>
                      <a:pt x="21600" y="21600"/>
                    </a:lnTo>
                    <a:lnTo>
                      <a:pt x="21600" y="18813"/>
                    </a:lnTo>
                    <a:lnTo>
                      <a:pt x="19912" y="14632"/>
                    </a:lnTo>
                    <a:lnTo>
                      <a:pt x="17888" y="11148"/>
                    </a:lnTo>
                    <a:lnTo>
                      <a:pt x="15573" y="7665"/>
                    </a:lnTo>
                    <a:lnTo>
                      <a:pt x="12970" y="5574"/>
                    </a:lnTo>
                    <a:lnTo>
                      <a:pt x="6943" y="1394"/>
                    </a:lnTo>
                    <a:lnTo>
                      <a:pt x="3761" y="697"/>
                    </a:lnTo>
                    <a:lnTo>
                      <a:pt x="289" y="0"/>
                    </a:lnTo>
                    <a:lnTo>
                      <a:pt x="0" y="0"/>
                    </a:lnTo>
                    <a:lnTo>
                      <a:pt x="0" y="697"/>
                    </a:lnTo>
                    <a:lnTo>
                      <a:pt x="289" y="697"/>
                    </a:lnTo>
                    <a:close/>
                  </a:path>
                </a:pathLst>
              </a:custGeom>
              <a:gradFill flip="none" rotWithShape="1">
                <a:gsLst>
                  <a:gs pos="0">
                    <a:schemeClr val="accent1"/>
                  </a:gs>
                  <a:gs pos="100000">
                    <a:srgbClr val="007BCF"/>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4" name="Shape 24"/>
              <p:cNvSpPr/>
              <p:nvPr/>
            </p:nvSpPr>
            <p:spPr>
              <a:xfrm>
                <a:off x="581025" y="1314450"/>
                <a:ext cx="1416050" cy="733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 y="12904"/>
                    </a:moveTo>
                    <a:lnTo>
                      <a:pt x="704" y="10379"/>
                    </a:lnTo>
                    <a:lnTo>
                      <a:pt x="1432" y="8135"/>
                    </a:lnTo>
                    <a:lnTo>
                      <a:pt x="2306" y="6171"/>
                    </a:lnTo>
                    <a:lnTo>
                      <a:pt x="3616" y="4488"/>
                    </a:lnTo>
                    <a:lnTo>
                      <a:pt x="5072" y="2805"/>
                    </a:lnTo>
                    <a:lnTo>
                      <a:pt x="6820" y="1683"/>
                    </a:lnTo>
                    <a:lnTo>
                      <a:pt x="8834" y="1122"/>
                    </a:lnTo>
                    <a:lnTo>
                      <a:pt x="10873" y="842"/>
                    </a:lnTo>
                    <a:lnTo>
                      <a:pt x="12911" y="1122"/>
                    </a:lnTo>
                    <a:lnTo>
                      <a:pt x="14780" y="1683"/>
                    </a:lnTo>
                    <a:lnTo>
                      <a:pt x="16528" y="2805"/>
                    </a:lnTo>
                    <a:lnTo>
                      <a:pt x="17984" y="4488"/>
                    </a:lnTo>
                    <a:lnTo>
                      <a:pt x="19294" y="6171"/>
                    </a:lnTo>
                    <a:lnTo>
                      <a:pt x="20168" y="8135"/>
                    </a:lnTo>
                    <a:lnTo>
                      <a:pt x="20896" y="10379"/>
                    </a:lnTo>
                    <a:lnTo>
                      <a:pt x="21042" y="12904"/>
                    </a:lnTo>
                    <a:lnTo>
                      <a:pt x="20751" y="15429"/>
                    </a:lnTo>
                    <a:lnTo>
                      <a:pt x="20168" y="17673"/>
                    </a:lnTo>
                    <a:lnTo>
                      <a:pt x="19003" y="19917"/>
                    </a:lnTo>
                    <a:lnTo>
                      <a:pt x="17547" y="21600"/>
                    </a:lnTo>
                    <a:lnTo>
                      <a:pt x="18566" y="21600"/>
                    </a:lnTo>
                    <a:lnTo>
                      <a:pt x="19877" y="19917"/>
                    </a:lnTo>
                    <a:lnTo>
                      <a:pt x="20751" y="17673"/>
                    </a:lnTo>
                    <a:lnTo>
                      <a:pt x="21454" y="15429"/>
                    </a:lnTo>
                    <a:lnTo>
                      <a:pt x="21600" y="12904"/>
                    </a:lnTo>
                    <a:lnTo>
                      <a:pt x="21454" y="10379"/>
                    </a:lnTo>
                    <a:lnTo>
                      <a:pt x="20751" y="7855"/>
                    </a:lnTo>
                    <a:lnTo>
                      <a:pt x="19731" y="5610"/>
                    </a:lnTo>
                    <a:lnTo>
                      <a:pt x="18421" y="3927"/>
                    </a:lnTo>
                    <a:lnTo>
                      <a:pt x="16819" y="2244"/>
                    </a:lnTo>
                    <a:lnTo>
                      <a:pt x="15071" y="1122"/>
                    </a:lnTo>
                    <a:lnTo>
                      <a:pt x="13057" y="281"/>
                    </a:lnTo>
                    <a:lnTo>
                      <a:pt x="10873" y="0"/>
                    </a:lnTo>
                    <a:lnTo>
                      <a:pt x="8689" y="281"/>
                    </a:lnTo>
                    <a:lnTo>
                      <a:pt x="6674" y="1122"/>
                    </a:lnTo>
                    <a:lnTo>
                      <a:pt x="4781" y="2244"/>
                    </a:lnTo>
                    <a:lnTo>
                      <a:pt x="3179" y="3927"/>
                    </a:lnTo>
                    <a:lnTo>
                      <a:pt x="1869" y="5610"/>
                    </a:lnTo>
                    <a:lnTo>
                      <a:pt x="849" y="7855"/>
                    </a:lnTo>
                    <a:lnTo>
                      <a:pt x="291" y="10379"/>
                    </a:lnTo>
                    <a:lnTo>
                      <a:pt x="0" y="12904"/>
                    </a:lnTo>
                    <a:lnTo>
                      <a:pt x="146" y="15429"/>
                    </a:lnTo>
                    <a:lnTo>
                      <a:pt x="849" y="17673"/>
                    </a:lnTo>
                    <a:lnTo>
                      <a:pt x="1723" y="19917"/>
                    </a:lnTo>
                    <a:lnTo>
                      <a:pt x="3034" y="21600"/>
                    </a:lnTo>
                    <a:lnTo>
                      <a:pt x="4053" y="21600"/>
                    </a:lnTo>
                    <a:lnTo>
                      <a:pt x="2597" y="19917"/>
                    </a:lnTo>
                    <a:lnTo>
                      <a:pt x="1432" y="17673"/>
                    </a:lnTo>
                    <a:lnTo>
                      <a:pt x="849" y="15429"/>
                    </a:lnTo>
                    <a:lnTo>
                      <a:pt x="558" y="12904"/>
                    </a:lnTo>
                    <a:close/>
                  </a:path>
                </a:pathLst>
              </a:custGeom>
              <a:gradFill flip="none" rotWithShape="1">
                <a:gsLst>
                  <a:gs pos="0">
                    <a:schemeClr val="accent1"/>
                  </a:gs>
                  <a:gs pos="100000">
                    <a:srgbClr val="0073C1"/>
                  </a:gs>
                </a:gsLst>
                <a:lin ang="27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5" name="Shape 25"/>
              <p:cNvSpPr/>
              <p:nvPr/>
            </p:nvSpPr>
            <p:spPr>
              <a:xfrm>
                <a:off x="485775" y="1276350"/>
                <a:ext cx="646113" cy="7715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58" y="13333"/>
                    </a:moveTo>
                    <a:lnTo>
                      <a:pt x="1277" y="10933"/>
                    </a:lnTo>
                    <a:lnTo>
                      <a:pt x="2554" y="8800"/>
                    </a:lnTo>
                    <a:lnTo>
                      <a:pt x="4416" y="6667"/>
                    </a:lnTo>
                    <a:lnTo>
                      <a:pt x="6969" y="4800"/>
                    </a:lnTo>
                    <a:lnTo>
                      <a:pt x="9842" y="3200"/>
                    </a:lnTo>
                    <a:lnTo>
                      <a:pt x="13354" y="1867"/>
                    </a:lnTo>
                    <a:lnTo>
                      <a:pt x="17503" y="1067"/>
                    </a:lnTo>
                    <a:lnTo>
                      <a:pt x="21600" y="267"/>
                    </a:lnTo>
                    <a:lnTo>
                      <a:pt x="21600" y="0"/>
                    </a:lnTo>
                    <a:lnTo>
                      <a:pt x="17184" y="533"/>
                    </a:lnTo>
                    <a:lnTo>
                      <a:pt x="13034" y="1600"/>
                    </a:lnTo>
                    <a:lnTo>
                      <a:pt x="9523" y="2933"/>
                    </a:lnTo>
                    <a:lnTo>
                      <a:pt x="6331" y="4533"/>
                    </a:lnTo>
                    <a:lnTo>
                      <a:pt x="3831" y="6400"/>
                    </a:lnTo>
                    <a:lnTo>
                      <a:pt x="1596" y="8533"/>
                    </a:lnTo>
                    <a:lnTo>
                      <a:pt x="319" y="10933"/>
                    </a:lnTo>
                    <a:lnTo>
                      <a:pt x="0" y="13333"/>
                    </a:lnTo>
                    <a:lnTo>
                      <a:pt x="319" y="15467"/>
                    </a:lnTo>
                    <a:lnTo>
                      <a:pt x="1596" y="17600"/>
                    </a:lnTo>
                    <a:lnTo>
                      <a:pt x="3511" y="19733"/>
                    </a:lnTo>
                    <a:lnTo>
                      <a:pt x="5693" y="21600"/>
                    </a:lnTo>
                    <a:lnTo>
                      <a:pt x="6969" y="21600"/>
                    </a:lnTo>
                    <a:lnTo>
                      <a:pt x="4416" y="20000"/>
                    </a:lnTo>
                    <a:lnTo>
                      <a:pt x="2554" y="17867"/>
                    </a:lnTo>
                    <a:lnTo>
                      <a:pt x="1277" y="15733"/>
                    </a:lnTo>
                    <a:lnTo>
                      <a:pt x="958" y="13333"/>
                    </a:lnTo>
                    <a:close/>
                  </a:path>
                </a:pathLst>
              </a:custGeom>
              <a:gradFill flip="none" rotWithShape="1">
                <a:gsLst>
                  <a:gs pos="0">
                    <a:schemeClr val="accent1"/>
                  </a:gs>
                  <a:gs pos="100000">
                    <a:srgbClr val="007BCF"/>
                  </a:gs>
                </a:gsLst>
                <a:lin ang="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6" name="Shape 26"/>
              <p:cNvSpPr/>
              <p:nvPr/>
            </p:nvSpPr>
            <p:spPr>
              <a:xfrm>
                <a:off x="1922462" y="1619250"/>
                <a:ext cx="171451" cy="4000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66" y="7200"/>
                    </a:moveTo>
                    <a:lnTo>
                      <a:pt x="16755" y="11314"/>
                    </a:lnTo>
                    <a:lnTo>
                      <a:pt x="13121" y="14914"/>
                    </a:lnTo>
                    <a:lnTo>
                      <a:pt x="7267" y="18514"/>
                    </a:lnTo>
                    <a:lnTo>
                      <a:pt x="0" y="21600"/>
                    </a:lnTo>
                    <a:lnTo>
                      <a:pt x="3634" y="21600"/>
                    </a:lnTo>
                    <a:lnTo>
                      <a:pt x="10699" y="18514"/>
                    </a:lnTo>
                    <a:lnTo>
                      <a:pt x="16755" y="14914"/>
                    </a:lnTo>
                    <a:lnTo>
                      <a:pt x="20389" y="11314"/>
                    </a:lnTo>
                    <a:lnTo>
                      <a:pt x="21600" y="7200"/>
                    </a:lnTo>
                    <a:lnTo>
                      <a:pt x="20389" y="3600"/>
                    </a:lnTo>
                    <a:lnTo>
                      <a:pt x="17966" y="0"/>
                    </a:lnTo>
                    <a:lnTo>
                      <a:pt x="13121" y="0"/>
                    </a:lnTo>
                    <a:lnTo>
                      <a:pt x="16755" y="3600"/>
                    </a:lnTo>
                    <a:lnTo>
                      <a:pt x="17966" y="7200"/>
                    </a:lnTo>
                    <a:close/>
                  </a:path>
                </a:pathLst>
              </a:custGeom>
              <a:gradFill flip="none" rotWithShape="1">
                <a:gsLst>
                  <a:gs pos="0">
                    <a:srgbClr val="006FBA"/>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7" name="Shape 27"/>
              <p:cNvSpPr/>
              <p:nvPr/>
            </p:nvSpPr>
            <p:spPr>
              <a:xfrm>
                <a:off x="463550" y="1049337"/>
                <a:ext cx="1325563" cy="238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00" y="2592"/>
                    </a:moveTo>
                    <a:lnTo>
                      <a:pt x="15443" y="3456"/>
                    </a:lnTo>
                    <a:lnTo>
                      <a:pt x="17642" y="4320"/>
                    </a:lnTo>
                    <a:lnTo>
                      <a:pt x="19531" y="6048"/>
                    </a:lnTo>
                    <a:lnTo>
                      <a:pt x="21419" y="8640"/>
                    </a:lnTo>
                    <a:lnTo>
                      <a:pt x="21600" y="6048"/>
                    </a:lnTo>
                    <a:lnTo>
                      <a:pt x="19686" y="3456"/>
                    </a:lnTo>
                    <a:lnTo>
                      <a:pt x="17797" y="1728"/>
                    </a:lnTo>
                    <a:lnTo>
                      <a:pt x="13400" y="0"/>
                    </a:lnTo>
                    <a:lnTo>
                      <a:pt x="9623" y="1728"/>
                    </a:lnTo>
                    <a:lnTo>
                      <a:pt x="6001" y="5184"/>
                    </a:lnTo>
                    <a:lnTo>
                      <a:pt x="2846" y="11232"/>
                    </a:lnTo>
                    <a:lnTo>
                      <a:pt x="0" y="19008"/>
                    </a:lnTo>
                    <a:lnTo>
                      <a:pt x="491" y="21600"/>
                    </a:lnTo>
                    <a:lnTo>
                      <a:pt x="3156" y="13824"/>
                    </a:lnTo>
                    <a:lnTo>
                      <a:pt x="6312" y="7776"/>
                    </a:lnTo>
                    <a:lnTo>
                      <a:pt x="9778" y="4320"/>
                    </a:lnTo>
                    <a:lnTo>
                      <a:pt x="13400" y="2592"/>
                    </a:lnTo>
                    <a:close/>
                  </a:path>
                </a:pathLst>
              </a:custGeom>
              <a:solidFill>
                <a:schemeClr val="accent1"/>
              </a:soli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8" name="Shape 28"/>
              <p:cNvSpPr/>
              <p:nvPr/>
            </p:nvSpPr>
            <p:spPr>
              <a:xfrm>
                <a:off x="144462" y="1316037"/>
                <a:ext cx="271463" cy="73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916" y="12323"/>
                    </a:moveTo>
                    <a:lnTo>
                      <a:pt x="5432" y="8949"/>
                    </a:lnTo>
                    <a:lnTo>
                      <a:pt x="8463" y="6138"/>
                    </a:lnTo>
                    <a:lnTo>
                      <a:pt x="14653" y="3374"/>
                    </a:lnTo>
                    <a:lnTo>
                      <a:pt x="21600" y="843"/>
                    </a:lnTo>
                    <a:lnTo>
                      <a:pt x="19326" y="0"/>
                    </a:lnTo>
                    <a:lnTo>
                      <a:pt x="10863" y="2811"/>
                    </a:lnTo>
                    <a:lnTo>
                      <a:pt x="5432" y="5623"/>
                    </a:lnTo>
                    <a:lnTo>
                      <a:pt x="1642" y="8949"/>
                    </a:lnTo>
                    <a:lnTo>
                      <a:pt x="0" y="12323"/>
                    </a:lnTo>
                    <a:lnTo>
                      <a:pt x="758" y="14853"/>
                    </a:lnTo>
                    <a:lnTo>
                      <a:pt x="3158" y="17102"/>
                    </a:lnTo>
                    <a:lnTo>
                      <a:pt x="6189" y="19351"/>
                    </a:lnTo>
                    <a:lnTo>
                      <a:pt x="10863" y="21600"/>
                    </a:lnTo>
                    <a:lnTo>
                      <a:pt x="15411" y="21600"/>
                    </a:lnTo>
                    <a:lnTo>
                      <a:pt x="10863" y="19351"/>
                    </a:lnTo>
                    <a:lnTo>
                      <a:pt x="6947" y="17102"/>
                    </a:lnTo>
                    <a:lnTo>
                      <a:pt x="4674" y="14853"/>
                    </a:lnTo>
                    <a:lnTo>
                      <a:pt x="3916" y="12323"/>
                    </a:lnTo>
                    <a:close/>
                  </a:path>
                </a:pathLst>
              </a:custGeom>
              <a:solidFill>
                <a:schemeClr val="accent1"/>
              </a:soli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29" name="Shape 29"/>
              <p:cNvSpPr/>
              <p:nvPr/>
            </p:nvSpPr>
            <p:spPr>
              <a:xfrm>
                <a:off x="1865312" y="1154112"/>
                <a:ext cx="571501" cy="893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4004"/>
                    </a:moveTo>
                    <a:lnTo>
                      <a:pt x="21180" y="11702"/>
                    </a:lnTo>
                    <a:lnTo>
                      <a:pt x="20100" y="9630"/>
                    </a:lnTo>
                    <a:lnTo>
                      <a:pt x="18300" y="7827"/>
                    </a:lnTo>
                    <a:lnTo>
                      <a:pt x="15720" y="5985"/>
                    </a:lnTo>
                    <a:lnTo>
                      <a:pt x="12780" y="4144"/>
                    </a:lnTo>
                    <a:lnTo>
                      <a:pt x="9540" y="2532"/>
                    </a:lnTo>
                    <a:lnTo>
                      <a:pt x="5520" y="1151"/>
                    </a:lnTo>
                    <a:lnTo>
                      <a:pt x="1140" y="0"/>
                    </a:lnTo>
                    <a:lnTo>
                      <a:pt x="0" y="460"/>
                    </a:lnTo>
                    <a:lnTo>
                      <a:pt x="4020" y="1611"/>
                    </a:lnTo>
                    <a:lnTo>
                      <a:pt x="8040" y="2993"/>
                    </a:lnTo>
                    <a:lnTo>
                      <a:pt x="11340" y="4374"/>
                    </a:lnTo>
                    <a:lnTo>
                      <a:pt x="14280" y="6215"/>
                    </a:lnTo>
                    <a:lnTo>
                      <a:pt x="16440" y="8057"/>
                    </a:lnTo>
                    <a:lnTo>
                      <a:pt x="17940" y="9860"/>
                    </a:lnTo>
                    <a:lnTo>
                      <a:pt x="19020" y="11932"/>
                    </a:lnTo>
                    <a:lnTo>
                      <a:pt x="19380" y="14004"/>
                    </a:lnTo>
                    <a:lnTo>
                      <a:pt x="19020" y="16075"/>
                    </a:lnTo>
                    <a:lnTo>
                      <a:pt x="17940" y="17917"/>
                    </a:lnTo>
                    <a:lnTo>
                      <a:pt x="16440" y="19758"/>
                    </a:lnTo>
                    <a:lnTo>
                      <a:pt x="14280" y="21600"/>
                    </a:lnTo>
                    <a:lnTo>
                      <a:pt x="16080" y="21600"/>
                    </a:lnTo>
                    <a:lnTo>
                      <a:pt x="18660" y="19758"/>
                    </a:lnTo>
                    <a:lnTo>
                      <a:pt x="20100" y="17917"/>
                    </a:lnTo>
                    <a:lnTo>
                      <a:pt x="21180" y="16075"/>
                    </a:lnTo>
                    <a:lnTo>
                      <a:pt x="21600" y="14004"/>
                    </a:lnTo>
                    <a:close/>
                  </a:path>
                </a:pathLst>
              </a:custGeom>
              <a:gradFill flip="none" rotWithShape="1">
                <a:gsLst>
                  <a:gs pos="0">
                    <a:srgbClr val="0077C8"/>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0" name="Shape 30"/>
              <p:cNvSpPr/>
              <p:nvPr/>
            </p:nvSpPr>
            <p:spPr>
              <a:xfrm>
                <a:off x="860425" y="963612"/>
                <a:ext cx="1711325" cy="674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99" y="21600"/>
                    </a:moveTo>
                    <a:lnTo>
                      <a:pt x="21600" y="21295"/>
                    </a:lnTo>
                    <a:lnTo>
                      <a:pt x="21360" y="19160"/>
                    </a:lnTo>
                    <a:lnTo>
                      <a:pt x="20979" y="17077"/>
                    </a:lnTo>
                    <a:lnTo>
                      <a:pt x="19757" y="12808"/>
                    </a:lnTo>
                    <a:lnTo>
                      <a:pt x="18174" y="9148"/>
                    </a:lnTo>
                    <a:lnTo>
                      <a:pt x="16230" y="6099"/>
                    </a:lnTo>
                    <a:lnTo>
                      <a:pt x="13906" y="3659"/>
                    </a:lnTo>
                    <a:lnTo>
                      <a:pt x="11221" y="1525"/>
                    </a:lnTo>
                    <a:lnTo>
                      <a:pt x="8416" y="305"/>
                    </a:lnTo>
                    <a:lnTo>
                      <a:pt x="5370" y="0"/>
                    </a:lnTo>
                    <a:lnTo>
                      <a:pt x="2685" y="305"/>
                    </a:lnTo>
                    <a:lnTo>
                      <a:pt x="0" y="1220"/>
                    </a:lnTo>
                    <a:lnTo>
                      <a:pt x="240" y="1830"/>
                    </a:lnTo>
                    <a:lnTo>
                      <a:pt x="2685" y="915"/>
                    </a:lnTo>
                    <a:lnTo>
                      <a:pt x="5370" y="610"/>
                    </a:lnTo>
                    <a:lnTo>
                      <a:pt x="8416" y="915"/>
                    </a:lnTo>
                    <a:lnTo>
                      <a:pt x="11101" y="2135"/>
                    </a:lnTo>
                    <a:lnTo>
                      <a:pt x="13665" y="4269"/>
                    </a:lnTo>
                    <a:lnTo>
                      <a:pt x="15990" y="6709"/>
                    </a:lnTo>
                    <a:lnTo>
                      <a:pt x="17933" y="9758"/>
                    </a:lnTo>
                    <a:lnTo>
                      <a:pt x="19396" y="13417"/>
                    </a:lnTo>
                    <a:lnTo>
                      <a:pt x="20017" y="15247"/>
                    </a:lnTo>
                    <a:lnTo>
                      <a:pt x="20498" y="17382"/>
                    </a:lnTo>
                    <a:lnTo>
                      <a:pt x="20859" y="19465"/>
                    </a:lnTo>
                    <a:lnTo>
                      <a:pt x="21099" y="21600"/>
                    </a:lnTo>
                    <a:close/>
                  </a:path>
                </a:pathLst>
              </a:custGeom>
              <a:gradFill flip="none" rotWithShape="1">
                <a:gsLst>
                  <a:gs pos="0">
                    <a:srgbClr val="0077C8"/>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1" name="Shape 31"/>
              <p:cNvSpPr/>
              <p:nvPr/>
            </p:nvSpPr>
            <p:spPr>
              <a:xfrm>
                <a:off x="2425700" y="1676400"/>
                <a:ext cx="155575" cy="3714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5510" y="21600"/>
                    </a:lnTo>
                    <a:lnTo>
                      <a:pt x="12122" y="17169"/>
                    </a:lnTo>
                    <a:lnTo>
                      <a:pt x="17633" y="12738"/>
                    </a:lnTo>
                    <a:lnTo>
                      <a:pt x="20278" y="8308"/>
                    </a:lnTo>
                    <a:lnTo>
                      <a:pt x="21600" y="3323"/>
                    </a:lnTo>
                    <a:lnTo>
                      <a:pt x="21600" y="0"/>
                    </a:lnTo>
                    <a:lnTo>
                      <a:pt x="16310" y="0"/>
                    </a:lnTo>
                    <a:lnTo>
                      <a:pt x="16310" y="3323"/>
                    </a:lnTo>
                    <a:lnTo>
                      <a:pt x="14767" y="8308"/>
                    </a:lnTo>
                    <a:lnTo>
                      <a:pt x="12122" y="12738"/>
                    </a:lnTo>
                    <a:lnTo>
                      <a:pt x="6833" y="17169"/>
                    </a:lnTo>
                    <a:lnTo>
                      <a:pt x="0" y="21600"/>
                    </a:lnTo>
                    <a:close/>
                  </a:path>
                </a:pathLst>
              </a:custGeom>
              <a:gradFill flip="none" rotWithShape="1">
                <a:gsLst>
                  <a:gs pos="0">
                    <a:srgbClr val="0077C8"/>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2" name="Shape 32"/>
              <p:cNvSpPr/>
              <p:nvPr/>
            </p:nvSpPr>
            <p:spPr>
              <a:xfrm>
                <a:off x="0" y="1030287"/>
                <a:ext cx="763588" cy="1017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8" y="14928"/>
                    </a:moveTo>
                    <a:lnTo>
                      <a:pt x="1078" y="12502"/>
                    </a:lnTo>
                    <a:lnTo>
                      <a:pt x="2470" y="10278"/>
                    </a:lnTo>
                    <a:lnTo>
                      <a:pt x="4086" y="8290"/>
                    </a:lnTo>
                    <a:lnTo>
                      <a:pt x="6556" y="6268"/>
                    </a:lnTo>
                    <a:lnTo>
                      <a:pt x="9565" y="4448"/>
                    </a:lnTo>
                    <a:lnTo>
                      <a:pt x="13113" y="2831"/>
                    </a:lnTo>
                    <a:lnTo>
                      <a:pt x="17244" y="1617"/>
                    </a:lnTo>
                    <a:lnTo>
                      <a:pt x="21600" y="404"/>
                    </a:lnTo>
                    <a:lnTo>
                      <a:pt x="20522" y="0"/>
                    </a:lnTo>
                    <a:lnTo>
                      <a:pt x="16121" y="1213"/>
                    </a:lnTo>
                    <a:lnTo>
                      <a:pt x="12304" y="2628"/>
                    </a:lnTo>
                    <a:lnTo>
                      <a:pt x="8757" y="4246"/>
                    </a:lnTo>
                    <a:lnTo>
                      <a:pt x="5748" y="6066"/>
                    </a:lnTo>
                    <a:lnTo>
                      <a:pt x="3278" y="8087"/>
                    </a:lnTo>
                    <a:lnTo>
                      <a:pt x="1662" y="10278"/>
                    </a:lnTo>
                    <a:lnTo>
                      <a:pt x="269" y="12502"/>
                    </a:lnTo>
                    <a:lnTo>
                      <a:pt x="0" y="14928"/>
                    </a:lnTo>
                    <a:lnTo>
                      <a:pt x="269" y="16748"/>
                    </a:lnTo>
                    <a:lnTo>
                      <a:pt x="808" y="18365"/>
                    </a:lnTo>
                    <a:lnTo>
                      <a:pt x="1931" y="19983"/>
                    </a:lnTo>
                    <a:lnTo>
                      <a:pt x="3278" y="21600"/>
                    </a:lnTo>
                    <a:lnTo>
                      <a:pt x="4356" y="21600"/>
                    </a:lnTo>
                    <a:lnTo>
                      <a:pt x="3009" y="19983"/>
                    </a:lnTo>
                    <a:lnTo>
                      <a:pt x="1931" y="18365"/>
                    </a:lnTo>
                    <a:lnTo>
                      <a:pt x="1078" y="16748"/>
                    </a:lnTo>
                    <a:lnTo>
                      <a:pt x="808" y="14928"/>
                    </a:lnTo>
                    <a:close/>
                  </a:path>
                </a:pathLst>
              </a:custGeom>
              <a:solidFill>
                <a:schemeClr val="accent1"/>
              </a:soli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3" name="Shape 33"/>
              <p:cNvSpPr/>
              <p:nvPr/>
            </p:nvSpPr>
            <p:spPr>
              <a:xfrm>
                <a:off x="3848100" y="600075"/>
                <a:ext cx="1906588" cy="11604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63" y="0"/>
                    </a:moveTo>
                    <a:lnTo>
                      <a:pt x="8705" y="177"/>
                    </a:lnTo>
                    <a:lnTo>
                      <a:pt x="6654" y="886"/>
                    </a:lnTo>
                    <a:lnTo>
                      <a:pt x="4730" y="1773"/>
                    </a:lnTo>
                    <a:lnTo>
                      <a:pt x="3219" y="3191"/>
                    </a:lnTo>
                    <a:lnTo>
                      <a:pt x="1816" y="4787"/>
                    </a:lnTo>
                    <a:lnTo>
                      <a:pt x="863" y="6560"/>
                    </a:lnTo>
                    <a:lnTo>
                      <a:pt x="216" y="8687"/>
                    </a:lnTo>
                    <a:lnTo>
                      <a:pt x="0" y="10815"/>
                    </a:lnTo>
                    <a:lnTo>
                      <a:pt x="108" y="11849"/>
                    </a:lnTo>
                    <a:lnTo>
                      <a:pt x="216" y="12913"/>
                    </a:lnTo>
                    <a:lnTo>
                      <a:pt x="863" y="15040"/>
                    </a:lnTo>
                    <a:lnTo>
                      <a:pt x="1816" y="16813"/>
                    </a:lnTo>
                    <a:lnTo>
                      <a:pt x="3219" y="18409"/>
                    </a:lnTo>
                    <a:lnTo>
                      <a:pt x="4730" y="19827"/>
                    </a:lnTo>
                    <a:lnTo>
                      <a:pt x="6654" y="20714"/>
                    </a:lnTo>
                    <a:lnTo>
                      <a:pt x="8705" y="21423"/>
                    </a:lnTo>
                    <a:lnTo>
                      <a:pt x="10863" y="21600"/>
                    </a:lnTo>
                    <a:lnTo>
                      <a:pt x="13003" y="21423"/>
                    </a:lnTo>
                    <a:lnTo>
                      <a:pt x="15053" y="20714"/>
                    </a:lnTo>
                    <a:lnTo>
                      <a:pt x="16870" y="19827"/>
                    </a:lnTo>
                    <a:lnTo>
                      <a:pt x="18489" y="18409"/>
                    </a:lnTo>
                    <a:lnTo>
                      <a:pt x="19784" y="16813"/>
                    </a:lnTo>
                    <a:lnTo>
                      <a:pt x="20737" y="15040"/>
                    </a:lnTo>
                    <a:lnTo>
                      <a:pt x="21384" y="12913"/>
                    </a:lnTo>
                    <a:lnTo>
                      <a:pt x="21600" y="11849"/>
                    </a:lnTo>
                    <a:lnTo>
                      <a:pt x="21600" y="9751"/>
                    </a:lnTo>
                    <a:lnTo>
                      <a:pt x="21384" y="8687"/>
                    </a:lnTo>
                    <a:lnTo>
                      <a:pt x="20737" y="6560"/>
                    </a:lnTo>
                    <a:lnTo>
                      <a:pt x="19784" y="4787"/>
                    </a:lnTo>
                    <a:lnTo>
                      <a:pt x="18489" y="3191"/>
                    </a:lnTo>
                    <a:lnTo>
                      <a:pt x="16870" y="1773"/>
                    </a:lnTo>
                    <a:lnTo>
                      <a:pt x="15053" y="886"/>
                    </a:lnTo>
                    <a:lnTo>
                      <a:pt x="13003" y="177"/>
                    </a:lnTo>
                    <a:lnTo>
                      <a:pt x="10863" y="0"/>
                    </a:lnTo>
                    <a:close/>
                    <a:moveTo>
                      <a:pt x="10863" y="20891"/>
                    </a:moveTo>
                    <a:lnTo>
                      <a:pt x="8813" y="20714"/>
                    </a:lnTo>
                    <a:lnTo>
                      <a:pt x="6870" y="20182"/>
                    </a:lnTo>
                    <a:lnTo>
                      <a:pt x="5162" y="19118"/>
                    </a:lnTo>
                    <a:lnTo>
                      <a:pt x="3651" y="18054"/>
                    </a:lnTo>
                    <a:lnTo>
                      <a:pt x="2356" y="16459"/>
                    </a:lnTo>
                    <a:lnTo>
                      <a:pt x="1493" y="14686"/>
                    </a:lnTo>
                    <a:lnTo>
                      <a:pt x="863" y="12913"/>
                    </a:lnTo>
                    <a:lnTo>
                      <a:pt x="755" y="11849"/>
                    </a:lnTo>
                    <a:lnTo>
                      <a:pt x="647" y="10815"/>
                    </a:lnTo>
                    <a:lnTo>
                      <a:pt x="755" y="9751"/>
                    </a:lnTo>
                    <a:lnTo>
                      <a:pt x="863" y="8865"/>
                    </a:lnTo>
                    <a:lnTo>
                      <a:pt x="1493" y="6914"/>
                    </a:lnTo>
                    <a:lnTo>
                      <a:pt x="2356" y="5141"/>
                    </a:lnTo>
                    <a:lnTo>
                      <a:pt x="3651" y="3723"/>
                    </a:lnTo>
                    <a:lnTo>
                      <a:pt x="5162" y="2482"/>
                    </a:lnTo>
                    <a:lnTo>
                      <a:pt x="6870" y="1596"/>
                    </a:lnTo>
                    <a:lnTo>
                      <a:pt x="8813" y="886"/>
                    </a:lnTo>
                    <a:lnTo>
                      <a:pt x="10863" y="709"/>
                    </a:lnTo>
                    <a:lnTo>
                      <a:pt x="12895" y="886"/>
                    </a:lnTo>
                    <a:lnTo>
                      <a:pt x="14838" y="1596"/>
                    </a:lnTo>
                    <a:lnTo>
                      <a:pt x="16546" y="2482"/>
                    </a:lnTo>
                    <a:lnTo>
                      <a:pt x="18057" y="3723"/>
                    </a:lnTo>
                    <a:lnTo>
                      <a:pt x="19244" y="5141"/>
                    </a:lnTo>
                    <a:lnTo>
                      <a:pt x="20215" y="6914"/>
                    </a:lnTo>
                    <a:lnTo>
                      <a:pt x="20737" y="8865"/>
                    </a:lnTo>
                    <a:lnTo>
                      <a:pt x="20953" y="10815"/>
                    </a:lnTo>
                    <a:lnTo>
                      <a:pt x="20737" y="12913"/>
                    </a:lnTo>
                    <a:lnTo>
                      <a:pt x="20215" y="14686"/>
                    </a:lnTo>
                    <a:lnTo>
                      <a:pt x="19244" y="16459"/>
                    </a:lnTo>
                    <a:lnTo>
                      <a:pt x="18057" y="18054"/>
                    </a:lnTo>
                    <a:lnTo>
                      <a:pt x="16546" y="19118"/>
                    </a:lnTo>
                    <a:lnTo>
                      <a:pt x="14838" y="20182"/>
                    </a:lnTo>
                    <a:lnTo>
                      <a:pt x="12895" y="20714"/>
                    </a:lnTo>
                    <a:lnTo>
                      <a:pt x="10863" y="20891"/>
                    </a:lnTo>
                    <a:close/>
                  </a:path>
                </a:pathLst>
              </a:custGeom>
              <a:gradFill flip="none" rotWithShape="1">
                <a:gsLst>
                  <a:gs pos="0">
                    <a:schemeClr val="accent1"/>
                  </a:gs>
                  <a:gs pos="100000">
                    <a:srgbClr val="088CE5"/>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4" name="Shape 34"/>
              <p:cNvSpPr/>
              <p:nvPr/>
            </p:nvSpPr>
            <p:spPr>
              <a:xfrm>
                <a:off x="3733800" y="542925"/>
                <a:ext cx="863600" cy="11699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53" y="11782"/>
                    </a:moveTo>
                    <a:lnTo>
                      <a:pt x="1429" y="9672"/>
                    </a:lnTo>
                    <a:lnTo>
                      <a:pt x="2621" y="7737"/>
                    </a:lnTo>
                    <a:lnTo>
                      <a:pt x="4288" y="5979"/>
                    </a:lnTo>
                    <a:lnTo>
                      <a:pt x="6869" y="4396"/>
                    </a:lnTo>
                    <a:lnTo>
                      <a:pt x="9966" y="2989"/>
                    </a:lnTo>
                    <a:lnTo>
                      <a:pt x="13301" y="1758"/>
                    </a:lnTo>
                    <a:lnTo>
                      <a:pt x="17312" y="879"/>
                    </a:lnTo>
                    <a:lnTo>
                      <a:pt x="21600" y="352"/>
                    </a:lnTo>
                    <a:lnTo>
                      <a:pt x="21600" y="0"/>
                    </a:lnTo>
                    <a:lnTo>
                      <a:pt x="17074" y="528"/>
                    </a:lnTo>
                    <a:lnTo>
                      <a:pt x="13063" y="1407"/>
                    </a:lnTo>
                    <a:lnTo>
                      <a:pt x="9251" y="2638"/>
                    </a:lnTo>
                    <a:lnTo>
                      <a:pt x="6154" y="4045"/>
                    </a:lnTo>
                    <a:lnTo>
                      <a:pt x="3574" y="5803"/>
                    </a:lnTo>
                    <a:lnTo>
                      <a:pt x="1668" y="7561"/>
                    </a:lnTo>
                    <a:lnTo>
                      <a:pt x="476" y="9672"/>
                    </a:lnTo>
                    <a:lnTo>
                      <a:pt x="0" y="11782"/>
                    </a:lnTo>
                    <a:lnTo>
                      <a:pt x="238" y="13335"/>
                    </a:lnTo>
                    <a:lnTo>
                      <a:pt x="715" y="14742"/>
                    </a:lnTo>
                    <a:lnTo>
                      <a:pt x="1668" y="15973"/>
                    </a:lnTo>
                    <a:lnTo>
                      <a:pt x="3097" y="17380"/>
                    </a:lnTo>
                    <a:lnTo>
                      <a:pt x="4526" y="18611"/>
                    </a:lnTo>
                    <a:lnTo>
                      <a:pt x="6393" y="19666"/>
                    </a:lnTo>
                    <a:lnTo>
                      <a:pt x="8775" y="20721"/>
                    </a:lnTo>
                    <a:lnTo>
                      <a:pt x="11157" y="21600"/>
                    </a:lnTo>
                    <a:lnTo>
                      <a:pt x="12825" y="21600"/>
                    </a:lnTo>
                    <a:lnTo>
                      <a:pt x="10204" y="20721"/>
                    </a:lnTo>
                    <a:lnTo>
                      <a:pt x="5916" y="18611"/>
                    </a:lnTo>
                    <a:lnTo>
                      <a:pt x="4288" y="17380"/>
                    </a:lnTo>
                    <a:lnTo>
                      <a:pt x="2859" y="16149"/>
                    </a:lnTo>
                    <a:lnTo>
                      <a:pt x="1906" y="14742"/>
                    </a:lnTo>
                    <a:lnTo>
                      <a:pt x="1191" y="13335"/>
                    </a:lnTo>
                    <a:lnTo>
                      <a:pt x="953" y="11782"/>
                    </a:lnTo>
                    <a:close/>
                  </a:path>
                </a:pathLst>
              </a:custGeom>
              <a:gradFill flip="none" rotWithShape="1">
                <a:gsLst>
                  <a:gs pos="0">
                    <a:schemeClr val="accent1"/>
                  </a:gs>
                  <a:gs pos="100000">
                    <a:srgbClr val="088CE5"/>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5" name="Shape 35"/>
              <p:cNvSpPr/>
              <p:nvPr/>
            </p:nvSpPr>
            <p:spPr>
              <a:xfrm>
                <a:off x="4787900" y="533400"/>
                <a:ext cx="966788" cy="4000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26" y="1029"/>
                    </a:moveTo>
                    <a:lnTo>
                      <a:pt x="4008" y="1543"/>
                    </a:lnTo>
                    <a:lnTo>
                      <a:pt x="7200" y="2571"/>
                    </a:lnTo>
                    <a:lnTo>
                      <a:pt x="10357" y="4114"/>
                    </a:lnTo>
                    <a:lnTo>
                      <a:pt x="13336" y="6686"/>
                    </a:lnTo>
                    <a:lnTo>
                      <a:pt x="15890" y="9771"/>
                    </a:lnTo>
                    <a:lnTo>
                      <a:pt x="18231" y="13371"/>
                    </a:lnTo>
                    <a:lnTo>
                      <a:pt x="20110" y="16971"/>
                    </a:lnTo>
                    <a:lnTo>
                      <a:pt x="21600" y="21600"/>
                    </a:lnTo>
                    <a:lnTo>
                      <a:pt x="21600" y="18514"/>
                    </a:lnTo>
                    <a:lnTo>
                      <a:pt x="19898" y="14400"/>
                    </a:lnTo>
                    <a:lnTo>
                      <a:pt x="17805" y="10800"/>
                    </a:lnTo>
                    <a:lnTo>
                      <a:pt x="15464" y="7714"/>
                    </a:lnTo>
                    <a:lnTo>
                      <a:pt x="12910" y="5143"/>
                    </a:lnTo>
                    <a:lnTo>
                      <a:pt x="10144" y="3086"/>
                    </a:lnTo>
                    <a:lnTo>
                      <a:pt x="6987" y="1543"/>
                    </a:lnTo>
                    <a:lnTo>
                      <a:pt x="3795" y="514"/>
                    </a:lnTo>
                    <a:lnTo>
                      <a:pt x="426" y="0"/>
                    </a:lnTo>
                    <a:lnTo>
                      <a:pt x="0" y="0"/>
                    </a:lnTo>
                    <a:lnTo>
                      <a:pt x="0" y="1029"/>
                    </a:lnTo>
                    <a:lnTo>
                      <a:pt x="426" y="1029"/>
                    </a:lnTo>
                    <a:close/>
                  </a:path>
                </a:pathLst>
              </a:custGeom>
              <a:gradFill flip="none" rotWithShape="1">
                <a:gsLst>
                  <a:gs pos="0">
                    <a:schemeClr val="accent1"/>
                  </a:gs>
                  <a:gs pos="100000">
                    <a:srgbClr val="0F8FE6"/>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6" name="Shape 36"/>
              <p:cNvSpPr/>
              <p:nvPr/>
            </p:nvSpPr>
            <p:spPr>
              <a:xfrm>
                <a:off x="5508625" y="1560512"/>
                <a:ext cx="114300" cy="85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10800" y="12000"/>
                    </a:lnTo>
                    <a:lnTo>
                      <a:pt x="0" y="21600"/>
                    </a:lnTo>
                    <a:lnTo>
                      <a:pt x="10800" y="21600"/>
                    </a:lnTo>
                    <a:lnTo>
                      <a:pt x="16200" y="16800"/>
                    </a:lnTo>
                    <a:lnTo>
                      <a:pt x="21600" y="9600"/>
                    </a:lnTo>
                    <a:lnTo>
                      <a:pt x="21600" y="0"/>
                    </a:lnTo>
                    <a:close/>
                  </a:path>
                </a:pathLst>
              </a:cu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7" name="Shape 37"/>
              <p:cNvSpPr/>
              <p:nvPr/>
            </p:nvSpPr>
            <p:spPr>
              <a:xfrm>
                <a:off x="4332287" y="1665287"/>
                <a:ext cx="1119188" cy="1714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61" y="18000"/>
                    </a:moveTo>
                    <a:lnTo>
                      <a:pt x="6771" y="18000"/>
                    </a:lnTo>
                    <a:lnTo>
                      <a:pt x="4381" y="15600"/>
                    </a:lnTo>
                    <a:lnTo>
                      <a:pt x="0" y="9600"/>
                    </a:lnTo>
                    <a:lnTo>
                      <a:pt x="0" y="13200"/>
                    </a:lnTo>
                    <a:lnTo>
                      <a:pt x="4381" y="19200"/>
                    </a:lnTo>
                    <a:lnTo>
                      <a:pt x="6771" y="21600"/>
                    </a:lnTo>
                    <a:lnTo>
                      <a:pt x="9161" y="21600"/>
                    </a:lnTo>
                    <a:lnTo>
                      <a:pt x="12623" y="20400"/>
                    </a:lnTo>
                    <a:lnTo>
                      <a:pt x="15932" y="16800"/>
                    </a:lnTo>
                    <a:lnTo>
                      <a:pt x="18843" y="12000"/>
                    </a:lnTo>
                    <a:lnTo>
                      <a:pt x="21600" y="4800"/>
                    </a:lnTo>
                    <a:lnTo>
                      <a:pt x="21600" y="0"/>
                    </a:lnTo>
                    <a:lnTo>
                      <a:pt x="18843" y="8400"/>
                    </a:lnTo>
                    <a:lnTo>
                      <a:pt x="15932" y="13200"/>
                    </a:lnTo>
                    <a:lnTo>
                      <a:pt x="12623" y="16800"/>
                    </a:lnTo>
                    <a:lnTo>
                      <a:pt x="9161" y="18000"/>
                    </a:lnTo>
                    <a:close/>
                  </a:path>
                </a:pathLst>
              </a:cu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8" name="Shape 38"/>
              <p:cNvSpPr/>
              <p:nvPr/>
            </p:nvSpPr>
            <p:spPr>
              <a:xfrm>
                <a:off x="5651500" y="1000125"/>
                <a:ext cx="227013" cy="541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75" y="7221"/>
                    </a:moveTo>
                    <a:lnTo>
                      <a:pt x="17069" y="10958"/>
                    </a:lnTo>
                    <a:lnTo>
                      <a:pt x="13443" y="15139"/>
                    </a:lnTo>
                    <a:lnTo>
                      <a:pt x="7099" y="18560"/>
                    </a:lnTo>
                    <a:lnTo>
                      <a:pt x="0" y="21600"/>
                    </a:lnTo>
                    <a:lnTo>
                      <a:pt x="4380" y="21600"/>
                    </a:lnTo>
                    <a:lnTo>
                      <a:pt x="11631" y="18179"/>
                    </a:lnTo>
                    <a:lnTo>
                      <a:pt x="17069" y="14759"/>
                    </a:lnTo>
                    <a:lnTo>
                      <a:pt x="20694" y="10958"/>
                    </a:lnTo>
                    <a:lnTo>
                      <a:pt x="21600" y="7221"/>
                    </a:lnTo>
                    <a:lnTo>
                      <a:pt x="20694" y="3801"/>
                    </a:lnTo>
                    <a:lnTo>
                      <a:pt x="17975" y="0"/>
                    </a:lnTo>
                    <a:lnTo>
                      <a:pt x="13443" y="0"/>
                    </a:lnTo>
                    <a:lnTo>
                      <a:pt x="17069" y="3801"/>
                    </a:lnTo>
                    <a:lnTo>
                      <a:pt x="17975" y="7221"/>
                    </a:lnTo>
                    <a:close/>
                  </a:path>
                </a:pathLst>
              </a:cu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39" name="Shape 39"/>
              <p:cNvSpPr/>
              <p:nvPr/>
            </p:nvSpPr>
            <p:spPr>
              <a:xfrm>
                <a:off x="5214937" y="952500"/>
                <a:ext cx="131763" cy="142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54" y="21600"/>
                    </a:moveTo>
                    <a:lnTo>
                      <a:pt x="21600" y="20160"/>
                    </a:lnTo>
                    <a:lnTo>
                      <a:pt x="18477" y="14400"/>
                    </a:lnTo>
                    <a:lnTo>
                      <a:pt x="13793" y="10080"/>
                    </a:lnTo>
                    <a:lnTo>
                      <a:pt x="1561" y="0"/>
                    </a:lnTo>
                    <a:lnTo>
                      <a:pt x="0" y="4320"/>
                    </a:lnTo>
                    <a:lnTo>
                      <a:pt x="9108" y="11520"/>
                    </a:lnTo>
                    <a:lnTo>
                      <a:pt x="15354" y="21600"/>
                    </a:lnTo>
                    <a:close/>
                  </a:path>
                </a:pathLst>
              </a:cu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0" name="Shape 40"/>
              <p:cNvSpPr/>
              <p:nvPr/>
            </p:nvSpPr>
            <p:spPr>
              <a:xfrm>
                <a:off x="4237037" y="838200"/>
                <a:ext cx="1138238" cy="684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10825"/>
                    </a:moveTo>
                    <a:lnTo>
                      <a:pt x="20696" y="12880"/>
                    </a:lnTo>
                    <a:lnTo>
                      <a:pt x="20154" y="14684"/>
                    </a:lnTo>
                    <a:lnTo>
                      <a:pt x="19069" y="16488"/>
                    </a:lnTo>
                    <a:lnTo>
                      <a:pt x="18015" y="17992"/>
                    </a:lnTo>
                    <a:lnTo>
                      <a:pt x="16388" y="19194"/>
                    </a:lnTo>
                    <a:lnTo>
                      <a:pt x="14762" y="20097"/>
                    </a:lnTo>
                    <a:lnTo>
                      <a:pt x="12773" y="20698"/>
                    </a:lnTo>
                    <a:lnTo>
                      <a:pt x="10815" y="20999"/>
                    </a:lnTo>
                    <a:lnTo>
                      <a:pt x="8827" y="20698"/>
                    </a:lnTo>
                    <a:lnTo>
                      <a:pt x="6838" y="20097"/>
                    </a:lnTo>
                    <a:lnTo>
                      <a:pt x="5212" y="19194"/>
                    </a:lnTo>
                    <a:lnTo>
                      <a:pt x="3585" y="17992"/>
                    </a:lnTo>
                    <a:lnTo>
                      <a:pt x="2531" y="16488"/>
                    </a:lnTo>
                    <a:lnTo>
                      <a:pt x="1446" y="14684"/>
                    </a:lnTo>
                    <a:lnTo>
                      <a:pt x="904" y="12880"/>
                    </a:lnTo>
                    <a:lnTo>
                      <a:pt x="723" y="10825"/>
                    </a:lnTo>
                    <a:lnTo>
                      <a:pt x="904" y="8720"/>
                    </a:lnTo>
                    <a:lnTo>
                      <a:pt x="1446" y="6916"/>
                    </a:lnTo>
                    <a:lnTo>
                      <a:pt x="2531" y="5112"/>
                    </a:lnTo>
                    <a:lnTo>
                      <a:pt x="3585" y="3608"/>
                    </a:lnTo>
                    <a:lnTo>
                      <a:pt x="5212" y="2406"/>
                    </a:lnTo>
                    <a:lnTo>
                      <a:pt x="6838" y="1503"/>
                    </a:lnTo>
                    <a:lnTo>
                      <a:pt x="8827" y="902"/>
                    </a:lnTo>
                    <a:lnTo>
                      <a:pt x="10815" y="601"/>
                    </a:lnTo>
                    <a:lnTo>
                      <a:pt x="12592" y="902"/>
                    </a:lnTo>
                    <a:lnTo>
                      <a:pt x="14400" y="1503"/>
                    </a:lnTo>
                    <a:lnTo>
                      <a:pt x="16027" y="2406"/>
                    </a:lnTo>
                    <a:lnTo>
                      <a:pt x="17473" y="3308"/>
                    </a:lnTo>
                    <a:lnTo>
                      <a:pt x="17654" y="2406"/>
                    </a:lnTo>
                    <a:lnTo>
                      <a:pt x="14400" y="601"/>
                    </a:lnTo>
                    <a:lnTo>
                      <a:pt x="12592" y="301"/>
                    </a:lnTo>
                    <a:lnTo>
                      <a:pt x="10815" y="0"/>
                    </a:lnTo>
                    <a:lnTo>
                      <a:pt x="8646" y="301"/>
                    </a:lnTo>
                    <a:lnTo>
                      <a:pt x="6658" y="902"/>
                    </a:lnTo>
                    <a:lnTo>
                      <a:pt x="4850" y="1804"/>
                    </a:lnTo>
                    <a:lnTo>
                      <a:pt x="3223" y="3308"/>
                    </a:lnTo>
                    <a:lnTo>
                      <a:pt x="1808" y="4811"/>
                    </a:lnTo>
                    <a:lnTo>
                      <a:pt x="904" y="6615"/>
                    </a:lnTo>
                    <a:lnTo>
                      <a:pt x="181" y="8720"/>
                    </a:lnTo>
                    <a:lnTo>
                      <a:pt x="0" y="10825"/>
                    </a:lnTo>
                    <a:lnTo>
                      <a:pt x="181" y="12880"/>
                    </a:lnTo>
                    <a:lnTo>
                      <a:pt x="904" y="14985"/>
                    </a:lnTo>
                    <a:lnTo>
                      <a:pt x="1808" y="16789"/>
                    </a:lnTo>
                    <a:lnTo>
                      <a:pt x="3223" y="18593"/>
                    </a:lnTo>
                    <a:lnTo>
                      <a:pt x="4850" y="19796"/>
                    </a:lnTo>
                    <a:lnTo>
                      <a:pt x="6658" y="20698"/>
                    </a:lnTo>
                    <a:lnTo>
                      <a:pt x="8646" y="21299"/>
                    </a:lnTo>
                    <a:lnTo>
                      <a:pt x="10815" y="21600"/>
                    </a:lnTo>
                    <a:lnTo>
                      <a:pt x="12954" y="21299"/>
                    </a:lnTo>
                    <a:lnTo>
                      <a:pt x="14942" y="20698"/>
                    </a:lnTo>
                    <a:lnTo>
                      <a:pt x="16931" y="19796"/>
                    </a:lnTo>
                    <a:lnTo>
                      <a:pt x="18377" y="18593"/>
                    </a:lnTo>
                    <a:lnTo>
                      <a:pt x="19792" y="16789"/>
                    </a:lnTo>
                    <a:lnTo>
                      <a:pt x="20696" y="14985"/>
                    </a:lnTo>
                    <a:lnTo>
                      <a:pt x="21419" y="12880"/>
                    </a:lnTo>
                    <a:lnTo>
                      <a:pt x="21600" y="10825"/>
                    </a:lnTo>
                    <a:lnTo>
                      <a:pt x="21600" y="10224"/>
                    </a:lnTo>
                    <a:lnTo>
                      <a:pt x="21419" y="9622"/>
                    </a:lnTo>
                    <a:lnTo>
                      <a:pt x="20696" y="9923"/>
                    </a:lnTo>
                    <a:lnTo>
                      <a:pt x="20877" y="10524"/>
                    </a:lnTo>
                    <a:lnTo>
                      <a:pt x="20877" y="10825"/>
                    </a:lnTo>
                    <a:close/>
                  </a:path>
                </a:pathLst>
              </a:custGeom>
              <a:gradFill flip="none" rotWithShape="1">
                <a:gsLst>
                  <a:gs pos="0">
                    <a:srgbClr val="0083DC"/>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1" name="Shape 41"/>
              <p:cNvSpPr/>
              <p:nvPr/>
            </p:nvSpPr>
            <p:spPr>
              <a:xfrm>
                <a:off x="4084637" y="771525"/>
                <a:ext cx="1443038" cy="846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8" y="0"/>
                    </a:moveTo>
                    <a:lnTo>
                      <a:pt x="14638" y="729"/>
                    </a:lnTo>
                    <a:lnTo>
                      <a:pt x="17204" y="2432"/>
                    </a:lnTo>
                    <a:lnTo>
                      <a:pt x="18178" y="3404"/>
                    </a:lnTo>
                    <a:lnTo>
                      <a:pt x="19176" y="4620"/>
                    </a:lnTo>
                    <a:lnTo>
                      <a:pt x="19889" y="5836"/>
                    </a:lnTo>
                    <a:lnTo>
                      <a:pt x="20459" y="7295"/>
                    </a:lnTo>
                    <a:lnTo>
                      <a:pt x="20745" y="8753"/>
                    </a:lnTo>
                    <a:lnTo>
                      <a:pt x="20887" y="10456"/>
                    </a:lnTo>
                    <a:lnTo>
                      <a:pt x="20745" y="12603"/>
                    </a:lnTo>
                    <a:lnTo>
                      <a:pt x="20032" y="14549"/>
                    </a:lnTo>
                    <a:lnTo>
                      <a:pt x="19176" y="16251"/>
                    </a:lnTo>
                    <a:lnTo>
                      <a:pt x="17893" y="17953"/>
                    </a:lnTo>
                    <a:lnTo>
                      <a:pt x="16491" y="19168"/>
                    </a:lnTo>
                    <a:lnTo>
                      <a:pt x="14780" y="20141"/>
                    </a:lnTo>
                    <a:lnTo>
                      <a:pt x="12784" y="20627"/>
                    </a:lnTo>
                    <a:lnTo>
                      <a:pt x="10812" y="20871"/>
                    </a:lnTo>
                    <a:lnTo>
                      <a:pt x="8816" y="20627"/>
                    </a:lnTo>
                    <a:lnTo>
                      <a:pt x="6820" y="20141"/>
                    </a:lnTo>
                    <a:lnTo>
                      <a:pt x="5109" y="19168"/>
                    </a:lnTo>
                    <a:lnTo>
                      <a:pt x="3707" y="17953"/>
                    </a:lnTo>
                    <a:lnTo>
                      <a:pt x="2424" y="16251"/>
                    </a:lnTo>
                    <a:lnTo>
                      <a:pt x="1568" y="14549"/>
                    </a:lnTo>
                    <a:lnTo>
                      <a:pt x="855" y="12603"/>
                    </a:lnTo>
                    <a:lnTo>
                      <a:pt x="713" y="10456"/>
                    </a:lnTo>
                    <a:lnTo>
                      <a:pt x="855" y="8997"/>
                    </a:lnTo>
                    <a:lnTo>
                      <a:pt x="1141" y="7538"/>
                    </a:lnTo>
                    <a:lnTo>
                      <a:pt x="1568" y="6322"/>
                    </a:lnTo>
                    <a:lnTo>
                      <a:pt x="2139" y="5106"/>
                    </a:lnTo>
                    <a:lnTo>
                      <a:pt x="1568" y="4620"/>
                    </a:lnTo>
                    <a:lnTo>
                      <a:pt x="855" y="5836"/>
                    </a:lnTo>
                    <a:lnTo>
                      <a:pt x="428" y="7295"/>
                    </a:lnTo>
                    <a:lnTo>
                      <a:pt x="143" y="8753"/>
                    </a:lnTo>
                    <a:lnTo>
                      <a:pt x="0" y="10456"/>
                    </a:lnTo>
                    <a:lnTo>
                      <a:pt x="285" y="12603"/>
                    </a:lnTo>
                    <a:lnTo>
                      <a:pt x="855" y="14792"/>
                    </a:lnTo>
                    <a:lnTo>
                      <a:pt x="1853" y="16737"/>
                    </a:lnTo>
                    <a:lnTo>
                      <a:pt x="3137" y="18196"/>
                    </a:lnTo>
                    <a:lnTo>
                      <a:pt x="4824" y="19655"/>
                    </a:lnTo>
                    <a:lnTo>
                      <a:pt x="6535" y="20627"/>
                    </a:lnTo>
                    <a:lnTo>
                      <a:pt x="8673" y="21357"/>
                    </a:lnTo>
                    <a:lnTo>
                      <a:pt x="10812" y="21600"/>
                    </a:lnTo>
                    <a:lnTo>
                      <a:pt x="12927" y="21357"/>
                    </a:lnTo>
                    <a:lnTo>
                      <a:pt x="15065" y="20627"/>
                    </a:lnTo>
                    <a:lnTo>
                      <a:pt x="16919" y="19655"/>
                    </a:lnTo>
                    <a:lnTo>
                      <a:pt x="18463" y="18196"/>
                    </a:lnTo>
                    <a:lnTo>
                      <a:pt x="19747" y="16737"/>
                    </a:lnTo>
                    <a:lnTo>
                      <a:pt x="20745" y="14792"/>
                    </a:lnTo>
                    <a:lnTo>
                      <a:pt x="21315" y="12603"/>
                    </a:lnTo>
                    <a:lnTo>
                      <a:pt x="21600" y="10456"/>
                    </a:lnTo>
                    <a:lnTo>
                      <a:pt x="21457" y="8753"/>
                    </a:lnTo>
                    <a:lnTo>
                      <a:pt x="21030" y="7051"/>
                    </a:lnTo>
                    <a:lnTo>
                      <a:pt x="20459" y="5349"/>
                    </a:lnTo>
                    <a:lnTo>
                      <a:pt x="19604" y="4134"/>
                    </a:lnTo>
                    <a:lnTo>
                      <a:pt x="18606" y="2675"/>
                    </a:lnTo>
                    <a:lnTo>
                      <a:pt x="17465" y="1702"/>
                    </a:lnTo>
                    <a:lnTo>
                      <a:pt x="14638" y="0"/>
                    </a:lnTo>
                    <a:close/>
                  </a:path>
                </a:pathLst>
              </a:custGeom>
              <a:gradFill flip="none" rotWithShape="1">
                <a:gsLst>
                  <a:gs pos="0">
                    <a:srgbClr val="088CE5"/>
                  </a:gs>
                  <a:gs pos="100000">
                    <a:schemeClr val="accent1"/>
                  </a:gs>
                </a:gsLst>
                <a:lin ang="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2" name="Shape 42"/>
              <p:cNvSpPr/>
              <p:nvPr/>
            </p:nvSpPr>
            <p:spPr>
              <a:xfrm>
                <a:off x="4425950" y="742950"/>
                <a:ext cx="579438" cy="1047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203" y="5891"/>
                    </a:moveTo>
                    <a:lnTo>
                      <a:pt x="17694" y="7855"/>
                    </a:lnTo>
                    <a:lnTo>
                      <a:pt x="21245" y="9818"/>
                    </a:lnTo>
                    <a:lnTo>
                      <a:pt x="21600" y="3927"/>
                    </a:lnTo>
                    <a:lnTo>
                      <a:pt x="18049" y="1964"/>
                    </a:lnTo>
                    <a:lnTo>
                      <a:pt x="14203" y="0"/>
                    </a:lnTo>
                    <a:lnTo>
                      <a:pt x="10297" y="1964"/>
                    </a:lnTo>
                    <a:lnTo>
                      <a:pt x="6746" y="3927"/>
                    </a:lnTo>
                    <a:lnTo>
                      <a:pt x="0" y="13745"/>
                    </a:lnTo>
                    <a:lnTo>
                      <a:pt x="0" y="21600"/>
                    </a:lnTo>
                    <a:lnTo>
                      <a:pt x="3196" y="15709"/>
                    </a:lnTo>
                    <a:lnTo>
                      <a:pt x="6746" y="9818"/>
                    </a:lnTo>
                    <a:lnTo>
                      <a:pt x="10297" y="7855"/>
                    </a:lnTo>
                    <a:lnTo>
                      <a:pt x="14203" y="5891"/>
                    </a:lnTo>
                    <a:close/>
                  </a:path>
                </a:pathLst>
              </a:custGeom>
              <a:gradFill flip="none" rotWithShape="1">
                <a:gsLst>
                  <a:gs pos="0">
                    <a:schemeClr val="accent1"/>
                  </a:gs>
                  <a:gs pos="100000">
                    <a:srgbClr val="088CE5"/>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3" name="Shape 43"/>
              <p:cNvSpPr/>
              <p:nvPr/>
            </p:nvSpPr>
            <p:spPr>
              <a:xfrm>
                <a:off x="4265612" y="847725"/>
                <a:ext cx="104776" cy="76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100"/>
                    </a:moveTo>
                    <a:lnTo>
                      <a:pt x="15709" y="0"/>
                    </a:lnTo>
                    <a:lnTo>
                      <a:pt x="7855" y="5400"/>
                    </a:lnTo>
                    <a:lnTo>
                      <a:pt x="0" y="13500"/>
                    </a:lnTo>
                    <a:lnTo>
                      <a:pt x="3927" y="21600"/>
                    </a:lnTo>
                    <a:lnTo>
                      <a:pt x="13745" y="13500"/>
                    </a:lnTo>
                    <a:lnTo>
                      <a:pt x="21600" y="8100"/>
                    </a:lnTo>
                    <a:close/>
                  </a:path>
                </a:pathLst>
              </a:custGeom>
              <a:gradFill flip="none" rotWithShape="1">
                <a:gsLst>
                  <a:gs pos="0">
                    <a:schemeClr val="accent1"/>
                  </a:gs>
                  <a:gs pos="100000">
                    <a:srgbClr val="088CE5"/>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4" name="Shape 44"/>
              <p:cNvSpPr/>
              <p:nvPr/>
            </p:nvSpPr>
            <p:spPr>
              <a:xfrm>
                <a:off x="5562600" y="257175"/>
                <a:ext cx="608013" cy="152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818" y="21600"/>
                    </a:moveTo>
                    <a:lnTo>
                      <a:pt x="8086" y="20250"/>
                    </a:lnTo>
                    <a:lnTo>
                      <a:pt x="4693" y="14850"/>
                    </a:lnTo>
                    <a:lnTo>
                      <a:pt x="1979" y="8100"/>
                    </a:lnTo>
                    <a:lnTo>
                      <a:pt x="339" y="0"/>
                    </a:lnTo>
                    <a:lnTo>
                      <a:pt x="0" y="1350"/>
                    </a:lnTo>
                    <a:lnTo>
                      <a:pt x="1640" y="9450"/>
                    </a:lnTo>
                    <a:lnTo>
                      <a:pt x="4354" y="16200"/>
                    </a:lnTo>
                    <a:lnTo>
                      <a:pt x="7747" y="20250"/>
                    </a:lnTo>
                    <a:lnTo>
                      <a:pt x="11818" y="21600"/>
                    </a:lnTo>
                    <a:lnTo>
                      <a:pt x="14871" y="20250"/>
                    </a:lnTo>
                    <a:lnTo>
                      <a:pt x="17585" y="18900"/>
                    </a:lnTo>
                    <a:lnTo>
                      <a:pt x="19904" y="14850"/>
                    </a:lnTo>
                    <a:lnTo>
                      <a:pt x="21600" y="9450"/>
                    </a:lnTo>
                    <a:lnTo>
                      <a:pt x="21261" y="9450"/>
                    </a:lnTo>
                    <a:lnTo>
                      <a:pt x="19564" y="14850"/>
                    </a:lnTo>
                    <a:lnTo>
                      <a:pt x="17246" y="17550"/>
                    </a:lnTo>
                    <a:lnTo>
                      <a:pt x="14871" y="20250"/>
                    </a:lnTo>
                    <a:lnTo>
                      <a:pt x="11818" y="21600"/>
                    </a:lnTo>
                    <a:close/>
                  </a:path>
                </a:pathLst>
              </a:cu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5" name="Shape 45"/>
              <p:cNvSpPr/>
              <p:nvPr/>
            </p:nvSpPr>
            <p:spPr>
              <a:xfrm>
                <a:off x="5618162" y="0"/>
                <a:ext cx="409576" cy="85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7" y="0"/>
                    </a:moveTo>
                    <a:lnTo>
                      <a:pt x="21600" y="4800"/>
                    </a:lnTo>
                    <a:lnTo>
                      <a:pt x="21098" y="2400"/>
                    </a:lnTo>
                    <a:lnTo>
                      <a:pt x="18084" y="0"/>
                    </a:lnTo>
                    <a:lnTo>
                      <a:pt x="14567" y="0"/>
                    </a:lnTo>
                    <a:lnTo>
                      <a:pt x="10047" y="2400"/>
                    </a:lnTo>
                    <a:lnTo>
                      <a:pt x="6530" y="4800"/>
                    </a:lnTo>
                    <a:lnTo>
                      <a:pt x="3014" y="12000"/>
                    </a:lnTo>
                    <a:lnTo>
                      <a:pt x="0" y="19200"/>
                    </a:lnTo>
                    <a:lnTo>
                      <a:pt x="502" y="21600"/>
                    </a:lnTo>
                    <a:lnTo>
                      <a:pt x="3014" y="14400"/>
                    </a:lnTo>
                    <a:lnTo>
                      <a:pt x="6530" y="7200"/>
                    </a:lnTo>
                    <a:lnTo>
                      <a:pt x="10047" y="2400"/>
                    </a:lnTo>
                    <a:lnTo>
                      <a:pt x="14567" y="0"/>
                    </a:lnTo>
                    <a:close/>
                  </a:path>
                </a:pathLst>
              </a:cu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6" name="Shape 46"/>
              <p:cNvSpPr/>
              <p:nvPr/>
            </p:nvSpPr>
            <p:spPr>
              <a:xfrm>
                <a:off x="6142037" y="66675"/>
                <a:ext cx="95251" cy="247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40" y="12462"/>
                    </a:moveTo>
                    <a:lnTo>
                      <a:pt x="17280" y="17446"/>
                    </a:lnTo>
                    <a:lnTo>
                      <a:pt x="8640" y="21600"/>
                    </a:lnTo>
                    <a:lnTo>
                      <a:pt x="10800" y="21600"/>
                    </a:lnTo>
                    <a:lnTo>
                      <a:pt x="19440" y="17446"/>
                    </a:lnTo>
                    <a:lnTo>
                      <a:pt x="21600" y="12462"/>
                    </a:lnTo>
                    <a:lnTo>
                      <a:pt x="17280" y="5815"/>
                    </a:lnTo>
                    <a:lnTo>
                      <a:pt x="10800" y="2492"/>
                    </a:lnTo>
                    <a:lnTo>
                      <a:pt x="2160" y="0"/>
                    </a:lnTo>
                    <a:lnTo>
                      <a:pt x="0" y="831"/>
                    </a:lnTo>
                    <a:lnTo>
                      <a:pt x="8640" y="3323"/>
                    </a:lnTo>
                    <a:lnTo>
                      <a:pt x="15120" y="5815"/>
                    </a:lnTo>
                    <a:lnTo>
                      <a:pt x="19440" y="12462"/>
                    </a:lnTo>
                    <a:close/>
                  </a:path>
                </a:pathLst>
              </a:cu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7" name="Shape 47"/>
              <p:cNvSpPr/>
              <p:nvPr/>
            </p:nvSpPr>
            <p:spPr>
              <a:xfrm>
                <a:off x="5713412" y="352425"/>
                <a:ext cx="304801" cy="28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825" y="14400"/>
                    </a:moveTo>
                    <a:lnTo>
                      <a:pt x="3375" y="0"/>
                    </a:lnTo>
                    <a:lnTo>
                      <a:pt x="0" y="0"/>
                    </a:lnTo>
                    <a:lnTo>
                      <a:pt x="6075" y="14400"/>
                    </a:lnTo>
                    <a:lnTo>
                      <a:pt x="12825" y="21600"/>
                    </a:lnTo>
                    <a:lnTo>
                      <a:pt x="17550" y="21600"/>
                    </a:lnTo>
                    <a:lnTo>
                      <a:pt x="21600" y="14400"/>
                    </a:lnTo>
                    <a:lnTo>
                      <a:pt x="20925" y="0"/>
                    </a:lnTo>
                    <a:lnTo>
                      <a:pt x="12825" y="14400"/>
                    </a:lnTo>
                    <a:close/>
                  </a:path>
                </a:pathLst>
              </a:cu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8" name="Shape 48"/>
              <p:cNvSpPr/>
              <p:nvPr/>
            </p:nvSpPr>
            <p:spPr>
              <a:xfrm>
                <a:off x="5600700" y="28575"/>
                <a:ext cx="255588" cy="295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76" y="13239"/>
                    </a:moveTo>
                    <a:lnTo>
                      <a:pt x="3086" y="9058"/>
                    </a:lnTo>
                    <a:lnTo>
                      <a:pt x="7111" y="4877"/>
                    </a:lnTo>
                    <a:lnTo>
                      <a:pt x="13550" y="2090"/>
                    </a:lnTo>
                    <a:lnTo>
                      <a:pt x="20795" y="697"/>
                    </a:lnTo>
                    <a:lnTo>
                      <a:pt x="21600" y="0"/>
                    </a:lnTo>
                    <a:lnTo>
                      <a:pt x="12745" y="1394"/>
                    </a:lnTo>
                    <a:lnTo>
                      <a:pt x="6306" y="4181"/>
                    </a:lnTo>
                    <a:lnTo>
                      <a:pt x="1476" y="8361"/>
                    </a:lnTo>
                    <a:lnTo>
                      <a:pt x="671" y="10452"/>
                    </a:lnTo>
                    <a:lnTo>
                      <a:pt x="0" y="13239"/>
                    </a:lnTo>
                    <a:lnTo>
                      <a:pt x="1476" y="17419"/>
                    </a:lnTo>
                    <a:lnTo>
                      <a:pt x="3086" y="19510"/>
                    </a:lnTo>
                    <a:lnTo>
                      <a:pt x="5501" y="21600"/>
                    </a:lnTo>
                    <a:lnTo>
                      <a:pt x="8720" y="21600"/>
                    </a:lnTo>
                    <a:lnTo>
                      <a:pt x="5501" y="19510"/>
                    </a:lnTo>
                    <a:lnTo>
                      <a:pt x="3086" y="17419"/>
                    </a:lnTo>
                    <a:lnTo>
                      <a:pt x="1476" y="13239"/>
                    </a:lnTo>
                    <a:close/>
                  </a:path>
                </a:pathLst>
              </a:custGeom>
              <a:gradFill flip="none" rotWithShape="1">
                <a:gsLst>
                  <a:gs pos="0">
                    <a:schemeClr val="accent1"/>
                  </a:gs>
                  <a:gs pos="100000">
                    <a:srgbClr val="0068AE"/>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49" name="Shape 49"/>
              <p:cNvSpPr/>
              <p:nvPr/>
            </p:nvSpPr>
            <p:spPr>
              <a:xfrm>
                <a:off x="5894387" y="28575"/>
                <a:ext cx="295276" cy="333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17"/>
                    </a:moveTo>
                    <a:lnTo>
                      <a:pt x="7706" y="1234"/>
                    </a:lnTo>
                    <a:lnTo>
                      <a:pt x="13894" y="3703"/>
                    </a:lnTo>
                    <a:lnTo>
                      <a:pt x="18097" y="7406"/>
                    </a:lnTo>
                    <a:lnTo>
                      <a:pt x="18798" y="9257"/>
                    </a:lnTo>
                    <a:lnTo>
                      <a:pt x="19498" y="11726"/>
                    </a:lnTo>
                    <a:lnTo>
                      <a:pt x="18798" y="14194"/>
                    </a:lnTo>
                    <a:lnTo>
                      <a:pt x="17397" y="16663"/>
                    </a:lnTo>
                    <a:lnTo>
                      <a:pt x="13894" y="18514"/>
                    </a:lnTo>
                    <a:lnTo>
                      <a:pt x="10508" y="20366"/>
                    </a:lnTo>
                    <a:lnTo>
                      <a:pt x="11209" y="21600"/>
                    </a:lnTo>
                    <a:lnTo>
                      <a:pt x="15295" y="19749"/>
                    </a:lnTo>
                    <a:lnTo>
                      <a:pt x="18798" y="17280"/>
                    </a:lnTo>
                    <a:lnTo>
                      <a:pt x="20899" y="14811"/>
                    </a:lnTo>
                    <a:lnTo>
                      <a:pt x="21600" y="11726"/>
                    </a:lnTo>
                    <a:lnTo>
                      <a:pt x="20199" y="6789"/>
                    </a:lnTo>
                    <a:lnTo>
                      <a:pt x="18097" y="4937"/>
                    </a:lnTo>
                    <a:lnTo>
                      <a:pt x="15295" y="3086"/>
                    </a:lnTo>
                    <a:lnTo>
                      <a:pt x="8406" y="617"/>
                    </a:lnTo>
                    <a:lnTo>
                      <a:pt x="0" y="0"/>
                    </a:lnTo>
                    <a:lnTo>
                      <a:pt x="0" y="617"/>
                    </a:lnTo>
                    <a:close/>
                  </a:path>
                </a:pathLst>
              </a:custGeom>
              <a:gradFill flip="none" rotWithShape="1">
                <a:gsLst>
                  <a:gs pos="0">
                    <a:schemeClr val="accent1"/>
                  </a:gs>
                  <a:gs pos="100000">
                    <a:srgbClr val="0068AE"/>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0" name="Shape 50"/>
              <p:cNvSpPr/>
              <p:nvPr/>
            </p:nvSpPr>
            <p:spPr>
              <a:xfrm>
                <a:off x="5665787" y="53975"/>
                <a:ext cx="474663" cy="295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36" y="0"/>
                    </a:moveTo>
                    <a:lnTo>
                      <a:pt x="6502" y="697"/>
                    </a:lnTo>
                    <a:lnTo>
                      <a:pt x="3034" y="3484"/>
                    </a:lnTo>
                    <a:lnTo>
                      <a:pt x="867" y="6271"/>
                    </a:lnTo>
                    <a:lnTo>
                      <a:pt x="0" y="10452"/>
                    </a:lnTo>
                    <a:lnTo>
                      <a:pt x="867" y="14632"/>
                    </a:lnTo>
                    <a:lnTo>
                      <a:pt x="3034" y="18116"/>
                    </a:lnTo>
                    <a:lnTo>
                      <a:pt x="6502" y="20903"/>
                    </a:lnTo>
                    <a:lnTo>
                      <a:pt x="10836" y="21600"/>
                    </a:lnTo>
                    <a:lnTo>
                      <a:pt x="15098" y="20903"/>
                    </a:lnTo>
                    <a:lnTo>
                      <a:pt x="18566" y="18116"/>
                    </a:lnTo>
                    <a:lnTo>
                      <a:pt x="20733" y="14632"/>
                    </a:lnTo>
                    <a:lnTo>
                      <a:pt x="21600" y="12542"/>
                    </a:lnTo>
                    <a:lnTo>
                      <a:pt x="21600" y="8361"/>
                    </a:lnTo>
                    <a:lnTo>
                      <a:pt x="20733" y="6271"/>
                    </a:lnTo>
                    <a:lnTo>
                      <a:pt x="18566" y="3484"/>
                    </a:lnTo>
                    <a:lnTo>
                      <a:pt x="15098" y="697"/>
                    </a:lnTo>
                    <a:lnTo>
                      <a:pt x="10836" y="0"/>
                    </a:lnTo>
                    <a:close/>
                    <a:moveTo>
                      <a:pt x="10836" y="20903"/>
                    </a:moveTo>
                    <a:lnTo>
                      <a:pt x="6935" y="20206"/>
                    </a:lnTo>
                    <a:lnTo>
                      <a:pt x="3468" y="18116"/>
                    </a:lnTo>
                    <a:lnTo>
                      <a:pt x="1300" y="14632"/>
                    </a:lnTo>
                    <a:lnTo>
                      <a:pt x="433" y="10452"/>
                    </a:lnTo>
                    <a:lnTo>
                      <a:pt x="1300" y="6271"/>
                    </a:lnTo>
                    <a:lnTo>
                      <a:pt x="3468" y="3484"/>
                    </a:lnTo>
                    <a:lnTo>
                      <a:pt x="6935" y="1394"/>
                    </a:lnTo>
                    <a:lnTo>
                      <a:pt x="10836" y="697"/>
                    </a:lnTo>
                    <a:lnTo>
                      <a:pt x="14665" y="1394"/>
                    </a:lnTo>
                    <a:lnTo>
                      <a:pt x="18132" y="3484"/>
                    </a:lnTo>
                    <a:lnTo>
                      <a:pt x="20300" y="6271"/>
                    </a:lnTo>
                    <a:lnTo>
                      <a:pt x="21167" y="8361"/>
                    </a:lnTo>
                    <a:lnTo>
                      <a:pt x="21167" y="12542"/>
                    </a:lnTo>
                    <a:lnTo>
                      <a:pt x="20300" y="14632"/>
                    </a:lnTo>
                    <a:lnTo>
                      <a:pt x="18132" y="18116"/>
                    </a:lnTo>
                    <a:lnTo>
                      <a:pt x="14665" y="20206"/>
                    </a:lnTo>
                    <a:lnTo>
                      <a:pt x="10836" y="20903"/>
                    </a:lnTo>
                    <a:close/>
                  </a:path>
                </a:pathLst>
              </a:cu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1" name="Shape 51"/>
              <p:cNvSpPr/>
              <p:nvPr/>
            </p:nvSpPr>
            <p:spPr>
              <a:xfrm>
                <a:off x="3387725" y="1466850"/>
                <a:ext cx="133350" cy="84138"/>
              </a:xfrm>
              <a:prstGeom prst="ellipse">
                <a:avLst/>
              </a:prstGeom>
              <a:gradFill flip="none" rotWithShape="1">
                <a:gsLst>
                  <a:gs pos="0">
                    <a:schemeClr val="accent1"/>
                  </a:gs>
                  <a:gs pos="100000">
                    <a:srgbClr val="0080D6"/>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grpSp>
            <p:nvGrpSpPr>
              <p:cNvPr id="58" name="Group 58"/>
              <p:cNvGrpSpPr/>
              <p:nvPr/>
            </p:nvGrpSpPr>
            <p:grpSpPr>
              <a:xfrm>
                <a:off x="4397375" y="927100"/>
                <a:ext cx="822325" cy="506413"/>
                <a:chOff x="0" y="0"/>
                <a:chExt cx="822325" cy="506412"/>
              </a:xfrm>
            </p:grpSpPr>
            <p:sp>
              <p:nvSpPr>
                <p:cNvPr id="52" name="Shape 52"/>
                <p:cNvSpPr/>
                <p:nvPr/>
              </p:nvSpPr>
              <p:spPr>
                <a:xfrm>
                  <a:off x="0" y="0"/>
                  <a:ext cx="822325" cy="506413"/>
                </a:xfrm>
                <a:prstGeom prst="ellipse">
                  <a:avLst/>
                </a:prstGeom>
                <a:gradFill flip="none" rotWithShape="1">
                  <a:gsLst>
                    <a:gs pos="0">
                      <a:srgbClr val="0080D6"/>
                    </a:gs>
                    <a:gs pos="100000">
                      <a:schemeClr val="accent1"/>
                    </a:gs>
                  </a:gsLst>
                  <a:lin ang="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3" name="Shape 53"/>
                <p:cNvSpPr/>
                <p:nvPr/>
              </p:nvSpPr>
              <p:spPr>
                <a:xfrm>
                  <a:off x="50800" y="34925"/>
                  <a:ext cx="708025" cy="430213"/>
                </a:xfrm>
                <a:prstGeom prst="ellipse">
                  <a:avLst/>
                </a:prstGeom>
                <a:gradFill flip="none" rotWithShape="1">
                  <a:gsLst>
                    <a:gs pos="0">
                      <a:schemeClr val="accent1"/>
                    </a:gs>
                    <a:gs pos="100000">
                      <a:srgbClr val="088CE5"/>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4" name="Shape 54"/>
                <p:cNvSpPr/>
                <p:nvPr/>
              </p:nvSpPr>
              <p:spPr>
                <a:xfrm>
                  <a:off x="101600" y="66675"/>
                  <a:ext cx="612775" cy="369888"/>
                </a:xfrm>
                <a:prstGeom prst="ellipse">
                  <a:avLst/>
                </a:pr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5" name="Shape 55"/>
                <p:cNvSpPr/>
                <p:nvPr/>
              </p:nvSpPr>
              <p:spPr>
                <a:xfrm>
                  <a:off x="171450" y="111125"/>
                  <a:ext cx="473075" cy="280988"/>
                </a:xfrm>
                <a:prstGeom prst="ellipse">
                  <a:avLst/>
                </a:prstGeom>
                <a:gradFill flip="none" rotWithShape="1">
                  <a:gsLst>
                    <a:gs pos="0">
                      <a:schemeClr val="accent1"/>
                    </a:gs>
                    <a:gs pos="100000">
                      <a:srgbClr val="0080D6"/>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6" name="Shape 56"/>
                <p:cNvSpPr/>
                <p:nvPr/>
              </p:nvSpPr>
              <p:spPr>
                <a:xfrm>
                  <a:off x="228600" y="142875"/>
                  <a:ext cx="352425" cy="220663"/>
                </a:xfrm>
                <a:prstGeom prst="ellipse">
                  <a:avLst/>
                </a:prstGeom>
                <a:gradFill flip="none" rotWithShape="1">
                  <a:gsLst>
                    <a:gs pos="0">
                      <a:srgbClr val="0080D6"/>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57" name="Shape 57"/>
                <p:cNvSpPr/>
                <p:nvPr/>
              </p:nvSpPr>
              <p:spPr>
                <a:xfrm>
                  <a:off x="304800" y="190500"/>
                  <a:ext cx="200025" cy="128588"/>
                </a:xfrm>
                <a:prstGeom prst="ellipse">
                  <a:avLst/>
                </a:prstGeom>
                <a:gradFill flip="none" rotWithShape="1">
                  <a:gsLst>
                    <a:gs pos="0">
                      <a:schemeClr val="accent1"/>
                    </a:gs>
                    <a:gs pos="100000">
                      <a:srgbClr val="0083DC"/>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grpSp>
          <p:grpSp>
            <p:nvGrpSpPr>
              <p:cNvPr id="63" name="Group 63"/>
              <p:cNvGrpSpPr/>
              <p:nvPr/>
            </p:nvGrpSpPr>
            <p:grpSpPr>
              <a:xfrm>
                <a:off x="5722937" y="96837"/>
                <a:ext cx="360363" cy="209551"/>
                <a:chOff x="0" y="0"/>
                <a:chExt cx="360362" cy="209550"/>
              </a:xfrm>
            </p:grpSpPr>
            <p:sp>
              <p:nvSpPr>
                <p:cNvPr id="59" name="Shape 59"/>
                <p:cNvSpPr/>
                <p:nvPr/>
              </p:nvSpPr>
              <p:spPr>
                <a:xfrm>
                  <a:off x="0" y="0"/>
                  <a:ext cx="360363" cy="209550"/>
                </a:xfrm>
                <a:prstGeom prst="ellipse">
                  <a:avLst/>
                </a:prstGeom>
                <a:gradFill flip="none" rotWithShape="1">
                  <a:gsLst>
                    <a:gs pos="0">
                      <a:schemeClr val="accent1"/>
                    </a:gs>
                    <a:gs pos="100000">
                      <a:srgbClr val="0068AE"/>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60" name="Shape 60"/>
                <p:cNvSpPr/>
                <p:nvPr/>
              </p:nvSpPr>
              <p:spPr>
                <a:xfrm>
                  <a:off x="34925" y="22225"/>
                  <a:ext cx="288925" cy="161925"/>
                </a:xfrm>
                <a:prstGeom prst="ellipse">
                  <a:avLst/>
                </a:pr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61" name="Shape 61"/>
                <p:cNvSpPr/>
                <p:nvPr/>
              </p:nvSpPr>
              <p:spPr>
                <a:xfrm>
                  <a:off x="79375" y="38100"/>
                  <a:ext cx="198438" cy="130175"/>
                </a:xfrm>
                <a:prstGeom prst="ellipse">
                  <a:avLst/>
                </a:prstGeom>
                <a:gradFill flip="none" rotWithShape="1">
                  <a:gsLst>
                    <a:gs pos="0">
                      <a:schemeClr val="accent1"/>
                    </a:gs>
                    <a:gs pos="100000">
                      <a:srgbClr val="0068AE"/>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sp>
              <p:nvSpPr>
                <p:cNvPr id="62" name="Shape 62"/>
                <p:cNvSpPr/>
                <p:nvPr/>
              </p:nvSpPr>
              <p:spPr>
                <a:xfrm>
                  <a:off x="122237" y="63500"/>
                  <a:ext cx="115888" cy="74613"/>
                </a:xfrm>
                <a:prstGeom prst="ellipse">
                  <a:avLst/>
                </a:prstGeom>
                <a:gradFill flip="none" rotWithShape="1">
                  <a:gsLst>
                    <a:gs pos="0">
                      <a:srgbClr val="0068AE"/>
                    </a:gs>
                    <a:gs pos="100000">
                      <a:schemeClr val="accent1"/>
                    </a:gs>
                  </a:gsLst>
                  <a:lin ang="16200000" scaled="0"/>
                </a:gradFill>
                <a:ln w="12700" cap="flat">
                  <a:noFill/>
                  <a:miter lim="400000"/>
                </a:ln>
                <a:effectLst/>
              </p:spPr>
              <p:txBody>
                <a:bodyPr wrap="square" lIns="45719" tIns="45719" rIns="45719" bIns="45719" numCol="1" anchor="t">
                  <a:noAutofit/>
                </a:bodyPr>
                <a:lstStyle/>
                <a:p>
                  <a:pPr>
                    <a:defRPr>
                      <a:solidFill>
                        <a:srgbClr val="FFFFFF"/>
                      </a:solidFill>
                      <a:latin typeface="Times"/>
                      <a:ea typeface="Times"/>
                      <a:cs typeface="Times"/>
                      <a:sym typeface="Times"/>
                    </a:defRPr>
                  </a:pPr>
                </a:p>
              </p:txBody>
            </p:sp>
          </p:grpSp>
        </p:grpSp>
      </p:grpSp>
      <p:sp>
        <p:nvSpPr>
          <p:cNvPr id="66" name="Shape 66"/>
          <p:cNvSpPr/>
          <p:nvPr>
            <p:ph type="sldNum" sz="quarter" idx="2"/>
          </p:nvPr>
        </p:nvSpPr>
        <p:spPr>
          <a:xfrm>
            <a:off x="6553200" y="6248400"/>
            <a:ext cx="2133600" cy="226986"/>
          </a:xfrm>
          <a:prstGeom prst="rect">
            <a:avLst/>
          </a:prstGeom>
          <a:ln w="12700">
            <a:miter lim="400000"/>
          </a:ln>
        </p:spPr>
        <p:txBody>
          <a:bodyPr lIns="45719" rIns="45719">
            <a:spAutoFit/>
          </a:bodyPr>
          <a:lstStyle>
            <a:lvl1pPr algn="r">
              <a:defRPr sz="1000">
                <a:solidFill>
                  <a:srgbClr val="FFFFFF"/>
                </a:solidFill>
                <a:effectLst>
                  <a:outerShdw sx="100000" sy="100000" kx="0" ky="0" algn="b" rotWithShape="0" blurRad="12700" dist="25400" dir="2700000">
                    <a:srgbClr val="000000"/>
                  </a:outerShdw>
                </a:effectLst>
              </a:defRPr>
            </a:lvl1pPr>
          </a:lstStyle>
          <a:p>
            <a:pPr/>
            <a:fld id="{86CB4B4D-7CA3-9044-876B-883B54F8677D}" type="slidenum"/>
          </a:p>
        </p:txBody>
      </p:sp>
      <p:sp>
        <p:nvSpPr>
          <p:cNvPr id="67" name="Shape 67"/>
          <p:cNvSpPr/>
          <p:nvPr>
            <p:ph type="title"/>
          </p:nvPr>
        </p:nvSpPr>
        <p:spPr>
          <a:xfrm>
            <a:off x="457200" y="95250"/>
            <a:ext cx="8229600" cy="1504950"/>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Title Text</a:t>
            </a:r>
          </a:p>
        </p:txBody>
      </p:sp>
      <p:sp>
        <p:nvSpPr>
          <p:cNvPr id="68" name="Shape 68"/>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Body Level One</a:t>
            </a:r>
          </a:p>
          <a:p>
            <a:pPr lvl="1"/>
            <a:r>
              <a:t>Body Level Two</a:t>
            </a:r>
          </a:p>
          <a:p>
            <a:pPr lvl="2"/>
            <a:r>
              <a:t>Body Level Three</a:t>
            </a:r>
          </a:p>
          <a:p>
            <a:pPr lvl="3"/>
            <a:r>
              <a:t>Body Level Four</a:t>
            </a:r>
          </a:p>
          <a:p>
            <a:pPr lvl="4"/>
            <a:r>
              <a:t>Body Level Five</a:t>
            </a:r>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1pPr>
      <a:lvl2pPr marL="0" marR="0" indent="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2pPr>
      <a:lvl3pPr marL="0" marR="0" indent="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3pPr>
      <a:lvl4pPr marL="0" marR="0" indent="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4pPr>
      <a:lvl5pPr marL="0" marR="0" indent="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5pPr>
      <a:lvl6pPr marL="0" marR="0" indent="45720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6pPr>
      <a:lvl7pPr marL="0" marR="0" indent="91440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7pPr>
      <a:lvl8pPr marL="0" marR="0" indent="137160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8pPr>
      <a:lvl9pPr marL="0" marR="0" indent="1828800" algn="ctr" defTabSz="914400" rtl="0" latinLnBrk="0">
        <a:lnSpc>
          <a:spcPct val="100000"/>
        </a:lnSpc>
        <a:spcBef>
          <a:spcPts val="0"/>
        </a:spcBef>
        <a:spcAft>
          <a:spcPts val="0"/>
        </a:spcAft>
        <a:buClrTx/>
        <a:buSzTx/>
        <a:buFontTx/>
        <a:buNone/>
        <a:tabLst/>
        <a:defRPr b="1" baseline="0" cap="none" i="0" spc="0" strike="noStrike" sz="4400" u="none">
          <a:ln>
            <a:noFill/>
          </a:ln>
          <a:solidFill>
            <a:srgbClr val="CCECFF"/>
          </a:solidFill>
          <a:effectLst>
            <a:outerShdw sx="100000" sy="100000" kx="0" ky="0" algn="b" rotWithShape="0" blurRad="12700" dist="25400" dir="2700000">
              <a:srgbClr val="000000"/>
            </a:outerShdw>
          </a:effectLst>
          <a:uFillTx/>
          <a:latin typeface="Arial"/>
          <a:ea typeface="Arial"/>
          <a:cs typeface="Arial"/>
          <a:sym typeface="Arial"/>
        </a:defRPr>
      </a:lvl9pPr>
    </p:titleStyle>
    <p:bodyStyle>
      <a:lvl1pPr marL="342900" marR="0" indent="-342900" algn="l" defTabSz="914400" rtl="0" latinLnBrk="0">
        <a:lnSpc>
          <a:spcPct val="100000"/>
        </a:lnSpc>
        <a:spcBef>
          <a:spcPts val="700"/>
        </a:spcBef>
        <a:spcAft>
          <a:spcPts val="0"/>
        </a:spcAft>
        <a:buClr>
          <a:srgbClr val="99FF99"/>
        </a:buClr>
        <a:buSzPct val="8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1pPr>
      <a:lvl2pPr marL="783771" marR="0" indent="-326571" algn="l" defTabSz="914400" rtl="0" latinLnBrk="0">
        <a:lnSpc>
          <a:spcPct val="100000"/>
        </a:lnSpc>
        <a:spcBef>
          <a:spcPts val="700"/>
        </a:spcBef>
        <a:spcAft>
          <a:spcPts val="0"/>
        </a:spcAft>
        <a:buClr>
          <a:srgbClr val="99FF99"/>
        </a:buClr>
        <a:buSzPct val="5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2pPr>
      <a:lvl3pPr marL="1219200" marR="0" indent="-304800" algn="l" defTabSz="914400" rtl="0" latinLnBrk="0">
        <a:lnSpc>
          <a:spcPct val="100000"/>
        </a:lnSpc>
        <a:spcBef>
          <a:spcPts val="700"/>
        </a:spcBef>
        <a:spcAft>
          <a:spcPts val="0"/>
        </a:spcAft>
        <a:buClr>
          <a:srgbClr val="99FF99"/>
        </a:buClr>
        <a:buSzPct val="10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3pPr>
      <a:lvl4pPr marL="1737360" marR="0" indent="-365760" algn="l" defTabSz="914400" rtl="0" latinLnBrk="0">
        <a:lnSpc>
          <a:spcPct val="100000"/>
        </a:lnSpc>
        <a:spcBef>
          <a:spcPts val="700"/>
        </a:spcBef>
        <a:spcAft>
          <a:spcPts val="0"/>
        </a:spcAft>
        <a:buClr>
          <a:srgbClr val="99FF99"/>
        </a:buClr>
        <a:buSzPct val="5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4pPr>
      <a:lvl5pPr marL="2235200" marR="0" indent="-406400" algn="l" defTabSz="914400" rtl="0" latinLnBrk="0">
        <a:lnSpc>
          <a:spcPct val="100000"/>
        </a:lnSpc>
        <a:spcBef>
          <a:spcPts val="700"/>
        </a:spcBef>
        <a:spcAft>
          <a:spcPts val="0"/>
        </a:spcAft>
        <a:buClr>
          <a:srgbClr val="99FF99"/>
        </a:buClr>
        <a:buSzPct val="10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5pPr>
      <a:lvl6pPr marL="2692400" marR="0" indent="-406400" algn="l" defTabSz="914400" rtl="0" latinLnBrk="0">
        <a:lnSpc>
          <a:spcPct val="100000"/>
        </a:lnSpc>
        <a:spcBef>
          <a:spcPts val="700"/>
        </a:spcBef>
        <a:spcAft>
          <a:spcPts val="0"/>
        </a:spcAft>
        <a:buClr>
          <a:srgbClr val="99FF99"/>
        </a:buClr>
        <a:buSzPct val="10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6pPr>
      <a:lvl7pPr marL="3149600" marR="0" indent="-406400" algn="l" defTabSz="914400" rtl="0" latinLnBrk="0">
        <a:lnSpc>
          <a:spcPct val="100000"/>
        </a:lnSpc>
        <a:spcBef>
          <a:spcPts val="700"/>
        </a:spcBef>
        <a:spcAft>
          <a:spcPts val="0"/>
        </a:spcAft>
        <a:buClr>
          <a:srgbClr val="99FF99"/>
        </a:buClr>
        <a:buSzPct val="10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7pPr>
      <a:lvl8pPr marL="3606800" marR="0" indent="-406400" algn="l" defTabSz="914400" rtl="0" latinLnBrk="0">
        <a:lnSpc>
          <a:spcPct val="100000"/>
        </a:lnSpc>
        <a:spcBef>
          <a:spcPts val="700"/>
        </a:spcBef>
        <a:spcAft>
          <a:spcPts val="0"/>
        </a:spcAft>
        <a:buClr>
          <a:srgbClr val="99FF99"/>
        </a:buClr>
        <a:buSzPct val="10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8pPr>
      <a:lvl9pPr marL="4064000" marR="0" indent="-406400" algn="l" defTabSz="914400" rtl="0" latinLnBrk="0">
        <a:lnSpc>
          <a:spcPct val="100000"/>
        </a:lnSpc>
        <a:spcBef>
          <a:spcPts val="700"/>
        </a:spcBef>
        <a:spcAft>
          <a:spcPts val="0"/>
        </a:spcAft>
        <a:buClr>
          <a:srgbClr val="99FF99"/>
        </a:buClr>
        <a:buSzPct val="100000"/>
        <a:buFont typeface="Wingdings"/>
        <a:buChar char="•"/>
        <a:tabLst/>
        <a:defRPr b="0" baseline="0" cap="none" i="0" spc="0" strike="noStrike" sz="3200" u="none">
          <a:ln>
            <a:noFill/>
          </a:ln>
          <a:solidFill>
            <a:srgbClr val="FFFFFF"/>
          </a:solidFill>
          <a:effectLst>
            <a:outerShdw sx="100000" sy="100000" kx="0" ky="0" algn="b" rotWithShape="0" blurRad="12700" dist="25400" dir="2700000">
              <a:srgbClr val="000000"/>
            </a:outerShdw>
          </a:effectLst>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effectLst>
            <a:outerShdw sx="100000" sy="100000" kx="0" ky="0" algn="b" rotWithShape="0" blurRad="12700" dist="25400" dir="2700000">
              <a:srgbClr val="000000"/>
            </a:outerShdw>
          </a:effectLst>
          <a:uFillTx/>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jpeg"/><Relationship Id="rId3" Type="http://schemas.openxmlformats.org/officeDocument/2006/relationships/image" Target="../media/image5.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e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jpe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jpe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2.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ctrTitle"/>
          </p:nvPr>
        </p:nvSpPr>
        <p:spPr>
          <a:xfrm>
            <a:off x="762000" y="762000"/>
            <a:ext cx="7772400" cy="1736725"/>
          </a:xfrm>
          <a:prstGeom prst="rect">
            <a:avLst/>
          </a:prstGeom>
        </p:spPr>
        <p:txBody>
          <a:bodyPr>
            <a:normAutofit fontScale="100000" lnSpcReduction="0"/>
          </a:bodyPr>
          <a:lstStyle>
            <a:lvl1pPr>
              <a:defRPr b="0">
                <a:latin typeface="Papyrus"/>
                <a:ea typeface="Papyrus"/>
                <a:cs typeface="Papyrus"/>
                <a:sym typeface="Papyrus"/>
              </a:defRPr>
            </a:lvl1pPr>
          </a:lstStyle>
          <a:p>
            <a:pPr>
              <a:defRPr b="1">
                <a:latin typeface="Arial"/>
                <a:ea typeface="Arial"/>
                <a:cs typeface="Arial"/>
                <a:sym typeface="Arial"/>
              </a:defRPr>
            </a:pPr>
            <a:r>
              <a:rPr b="0">
                <a:latin typeface="Papyrus"/>
                <a:ea typeface="Papyrus"/>
                <a:cs typeface="Papyrus"/>
                <a:sym typeface="Papyrus"/>
              </a:rPr>
              <a:t>Weather Tools	</a:t>
            </a:r>
          </a:p>
        </p:txBody>
      </p:sp>
      <p:sp>
        <p:nvSpPr>
          <p:cNvPr id="124" name="Shape 124"/>
          <p:cNvSpPr/>
          <p:nvPr>
            <p:ph type="subTitle" sz="quarter" idx="1"/>
          </p:nvPr>
        </p:nvSpPr>
        <p:spPr>
          <a:xfrm>
            <a:off x="1447800" y="2667000"/>
            <a:ext cx="6400800" cy="1752600"/>
          </a:xfrm>
          <a:prstGeom prst="rect">
            <a:avLst/>
          </a:prstGeom>
        </p:spPr>
        <p:txBody>
          <a:bodyPr>
            <a:normAutofit fontScale="100000" lnSpcReduction="0"/>
          </a:bodyPr>
          <a:lstStyle/>
          <a:p>
            <a:pPr/>
            <a:r>
              <a:rPr>
                <a:latin typeface="Papyrus"/>
                <a:ea typeface="Papyrus"/>
                <a:cs typeface="Papyrus"/>
                <a:sym typeface="Papyrus"/>
              </a:rPr>
              <a:t>Brought to you by:</a:t>
            </a:r>
            <a:endParaRPr>
              <a:latin typeface="Papyrus"/>
              <a:ea typeface="Papyrus"/>
              <a:cs typeface="Papyrus"/>
              <a:sym typeface="Papyrus"/>
            </a:endParaRPr>
          </a:p>
          <a:p>
            <a:pPr/>
            <a:r>
              <a:rPr>
                <a:latin typeface="Papyrus"/>
                <a:ea typeface="Papyrus"/>
                <a:cs typeface="Papyrus"/>
                <a:sym typeface="Papyrus"/>
              </a:rPr>
              <a:t>Mrs. McGregor</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Shape 160"/>
          <p:cNvSpPr/>
          <p:nvPr>
            <p:ph type="title"/>
          </p:nvPr>
        </p:nvSpPr>
        <p:spPr>
          <a:xfrm>
            <a:off x="457200" y="277812"/>
            <a:ext cx="8229600" cy="1139826"/>
          </a:xfrm>
          <a:prstGeom prst="rect">
            <a:avLst/>
          </a:prstGeom>
        </p:spPr>
        <p:txBody>
          <a:bodyPr>
            <a:normAutofit fontScale="100000" lnSpcReduction="0"/>
          </a:bodyPr>
          <a:lstStyle/>
          <a:p>
            <a:pPr/>
            <a:r>
              <a:t>HYGROMETER!</a:t>
            </a:r>
          </a:p>
        </p:txBody>
      </p:sp>
      <p:pic>
        <p:nvPicPr>
          <p:cNvPr id="161" name="image.jpeg"/>
          <p:cNvPicPr>
            <a:picLocks noChangeAspect="1"/>
          </p:cNvPicPr>
          <p:nvPr/>
        </p:nvPicPr>
        <p:blipFill>
          <a:blip r:embed="rId2">
            <a:extLst/>
          </a:blip>
          <a:stretch>
            <a:fillRect/>
          </a:stretch>
        </p:blipFill>
        <p:spPr>
          <a:xfrm>
            <a:off x="1295400" y="1828800"/>
            <a:ext cx="3784600" cy="3784600"/>
          </a:xfrm>
          <a:prstGeom prst="rect">
            <a:avLst/>
          </a:prstGeom>
          <a:ln w="12700">
            <a:miter lim="400000"/>
          </a:ln>
        </p:spPr>
      </p:pic>
      <p:pic>
        <p:nvPicPr>
          <p:cNvPr id="162" name="image.jpg"/>
          <p:cNvPicPr>
            <a:picLocks noChangeAspect="1"/>
          </p:cNvPicPr>
          <p:nvPr/>
        </p:nvPicPr>
        <p:blipFill>
          <a:blip r:embed="rId3">
            <a:extLst/>
          </a:blip>
          <a:stretch>
            <a:fillRect/>
          </a:stretch>
        </p:blipFill>
        <p:spPr>
          <a:xfrm>
            <a:off x="5867400" y="3276600"/>
            <a:ext cx="2779713" cy="30988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60"/>
                                        </p:tgtEl>
                                        <p:attrNameLst>
                                          <p:attrName>style.visibility</p:attrName>
                                        </p:attrNameLst>
                                      </p:cBhvr>
                                      <p:to>
                                        <p:strVal val="visible"/>
                                      </p:to>
                                    </p:set>
                                    <p:animEffect filter="dissolve" transition="in">
                                      <p:cBhvr>
                                        <p:cTn id="7" dur="500"/>
                                        <p:tgtEl>
                                          <p:spTgt spid="1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0"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ph type="title"/>
          </p:nvPr>
        </p:nvSpPr>
        <p:spPr>
          <a:xfrm>
            <a:off x="228600" y="2819400"/>
            <a:ext cx="8229600" cy="1139825"/>
          </a:xfrm>
          <a:prstGeom prst="rect">
            <a:avLst/>
          </a:prstGeom>
        </p:spPr>
        <p:txBody>
          <a:bodyPr>
            <a:normAutofit fontScale="100000" lnSpcReduction="0"/>
          </a:bodyPr>
          <a:lstStyle>
            <a:lvl1pPr defTabSz="438911">
              <a:defRPr sz="2112">
                <a:effectLst>
                  <a:outerShdw sx="100000" sy="100000" kx="0" ky="0" algn="b" rotWithShape="0" blurRad="6096" dist="12192" dir="2700000">
                    <a:srgbClr val="000000"/>
                  </a:outerShdw>
                </a:effectLst>
              </a:defRPr>
            </a:lvl1pPr>
          </a:lstStyle>
          <a:p>
            <a:pPr/>
            <a:r>
              <a:t>Mrs. Hartman plans to go out over the weekend on her new sailboat. First, she must know how fast the wind is blowing to see if it’s appropriate to sail. What instrument should she use?</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ph type="title"/>
          </p:nvPr>
        </p:nvSpPr>
        <p:spPr>
          <a:xfrm>
            <a:off x="457200" y="277812"/>
            <a:ext cx="8229600" cy="1139826"/>
          </a:xfrm>
          <a:prstGeom prst="rect">
            <a:avLst/>
          </a:prstGeom>
        </p:spPr>
        <p:txBody>
          <a:bodyPr>
            <a:normAutofit fontScale="100000" lnSpcReduction="0"/>
          </a:bodyPr>
          <a:lstStyle/>
          <a:p>
            <a:pPr/>
            <a:r>
              <a:t>ANEMOMETER!</a:t>
            </a:r>
          </a:p>
        </p:txBody>
      </p:sp>
      <p:pic>
        <p:nvPicPr>
          <p:cNvPr id="167" name="image.jpg"/>
          <p:cNvPicPr>
            <a:picLocks noChangeAspect="1"/>
          </p:cNvPicPr>
          <p:nvPr/>
        </p:nvPicPr>
        <p:blipFill>
          <a:blip r:embed="rId2">
            <a:extLst/>
          </a:blip>
          <a:stretch>
            <a:fillRect/>
          </a:stretch>
        </p:blipFill>
        <p:spPr>
          <a:xfrm>
            <a:off x="3048000" y="1143000"/>
            <a:ext cx="3910013" cy="53340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66"/>
                                        </p:tgtEl>
                                        <p:attrNameLst>
                                          <p:attrName>style.visibility</p:attrName>
                                        </p:attrNameLst>
                                      </p:cBhvr>
                                      <p:to>
                                        <p:strVal val="visible"/>
                                      </p:to>
                                    </p:set>
                                    <p:animEffect filter="dissolve" transition="in">
                                      <p:cBhvr>
                                        <p:cTn id="7" dur="500"/>
                                        <p:tgtEl>
                                          <p:spTgt spid="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6" grpId="1"/>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title"/>
          </p:nvPr>
        </p:nvSpPr>
        <p:spPr>
          <a:xfrm>
            <a:off x="381000" y="2819400"/>
            <a:ext cx="8229600" cy="1139825"/>
          </a:xfrm>
          <a:prstGeom prst="rect">
            <a:avLst/>
          </a:prstGeom>
        </p:spPr>
        <p:txBody>
          <a:bodyPr>
            <a:normAutofit fontScale="100000" lnSpcReduction="0"/>
          </a:bodyPr>
          <a:lstStyle>
            <a:lvl1pPr defTabSz="429768">
              <a:defRPr sz="2068">
                <a:effectLst>
                  <a:outerShdw sx="100000" sy="100000" kx="0" ky="0" algn="b" rotWithShape="0" blurRad="5969" dist="11938" dir="2700000">
                    <a:srgbClr val="000000"/>
                  </a:outerShdw>
                </a:effectLst>
              </a:defRPr>
            </a:lvl1pPr>
          </a:lstStyle>
          <a:p>
            <a:pPr/>
            <a:r>
              <a:t>Mrs. Leab wants to make sure that she dresses Baby Joseph correctly when she brings him to visit us. In order for her to know the temperature outside, what instrument should she use?</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1" name="Shape 171"/>
          <p:cNvSpPr/>
          <p:nvPr>
            <p:ph type="title"/>
          </p:nvPr>
        </p:nvSpPr>
        <p:spPr>
          <a:xfrm>
            <a:off x="457200" y="277812"/>
            <a:ext cx="8229600" cy="1139826"/>
          </a:xfrm>
          <a:prstGeom prst="rect">
            <a:avLst/>
          </a:prstGeom>
        </p:spPr>
        <p:txBody>
          <a:bodyPr>
            <a:normAutofit fontScale="100000" lnSpcReduction="0"/>
          </a:bodyPr>
          <a:lstStyle/>
          <a:p>
            <a:pPr/>
            <a:r>
              <a:t>THERMOMETER!</a:t>
            </a:r>
          </a:p>
        </p:txBody>
      </p:sp>
      <p:pic>
        <p:nvPicPr>
          <p:cNvPr id="172" name="image.jpeg"/>
          <p:cNvPicPr>
            <a:picLocks noChangeAspect="1"/>
          </p:cNvPicPr>
          <p:nvPr/>
        </p:nvPicPr>
        <p:blipFill>
          <a:blip r:embed="rId2">
            <a:extLst/>
          </a:blip>
          <a:stretch>
            <a:fillRect/>
          </a:stretch>
        </p:blipFill>
        <p:spPr>
          <a:xfrm>
            <a:off x="3276600" y="1066800"/>
            <a:ext cx="2840038" cy="57912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71"/>
                                        </p:tgtEl>
                                        <p:attrNameLst>
                                          <p:attrName>style.visibility</p:attrName>
                                        </p:attrNameLst>
                                      </p:cBhvr>
                                      <p:to>
                                        <p:strVal val="visible"/>
                                      </p:to>
                                    </p:set>
                                    <p:animEffect filter="dissolve" transition="in">
                                      <p:cBhvr>
                                        <p:cTn id="7" dur="500"/>
                                        <p:tgtEl>
                                          <p:spTgt spid="1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1"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4" name="Shape 174"/>
          <p:cNvSpPr/>
          <p:nvPr>
            <p:ph type="title"/>
          </p:nvPr>
        </p:nvSpPr>
        <p:spPr>
          <a:xfrm>
            <a:off x="381000" y="2514600"/>
            <a:ext cx="8229600" cy="1139825"/>
          </a:xfrm>
          <a:prstGeom prst="rect">
            <a:avLst/>
          </a:prstGeom>
        </p:spPr>
        <p:txBody>
          <a:bodyPr>
            <a:normAutofit fontScale="100000" lnSpcReduction="0"/>
          </a:bodyPr>
          <a:lstStyle>
            <a:lvl1pPr defTabSz="484631">
              <a:defRPr sz="2332">
                <a:effectLst>
                  <a:outerShdw sx="100000" sy="100000" kx="0" ky="0" algn="b" rotWithShape="0" blurRad="6730" dist="13461" dir="2700000">
                    <a:srgbClr val="000000"/>
                  </a:outerShdw>
                </a:effectLst>
              </a:defRPr>
            </a:lvl1pPr>
          </a:lstStyle>
          <a:p>
            <a:pPr/>
            <a:r>
              <a:t>Mr. Snow just bought a brand new kite and he is anxious to fly it. Before he flies it, he must be cognizant of the DIRECTION of the wind. What instrument should he use?</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6" name="Shape 176"/>
          <p:cNvSpPr/>
          <p:nvPr>
            <p:ph type="title"/>
          </p:nvPr>
        </p:nvSpPr>
        <p:spPr>
          <a:xfrm>
            <a:off x="457200" y="277812"/>
            <a:ext cx="8229600" cy="1139826"/>
          </a:xfrm>
          <a:prstGeom prst="rect">
            <a:avLst/>
          </a:prstGeom>
        </p:spPr>
        <p:txBody>
          <a:bodyPr>
            <a:normAutofit fontScale="100000" lnSpcReduction="0"/>
          </a:bodyPr>
          <a:lstStyle/>
          <a:p>
            <a:pPr/>
            <a:r>
              <a:t>WIND VANE!</a:t>
            </a:r>
          </a:p>
        </p:txBody>
      </p:sp>
      <p:pic>
        <p:nvPicPr>
          <p:cNvPr id="177" name="image.jpeg"/>
          <p:cNvPicPr>
            <a:picLocks noChangeAspect="1"/>
          </p:cNvPicPr>
          <p:nvPr/>
        </p:nvPicPr>
        <p:blipFill>
          <a:blip r:embed="rId2">
            <a:extLst/>
          </a:blip>
          <a:stretch>
            <a:fillRect/>
          </a:stretch>
        </p:blipFill>
        <p:spPr>
          <a:xfrm>
            <a:off x="2133600" y="1676400"/>
            <a:ext cx="5029200" cy="37719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76"/>
                                        </p:tgtEl>
                                        <p:attrNameLst>
                                          <p:attrName>style.visibility</p:attrName>
                                        </p:attrNameLst>
                                      </p:cBhvr>
                                      <p:to>
                                        <p:strVal val="visible"/>
                                      </p:to>
                                    </p:set>
                                    <p:animEffect filter="dissolve" transition="in">
                                      <p:cBhvr>
                                        <p:cTn id="7" dur="5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6" grpId="1"/>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Shape 179"/>
          <p:cNvSpPr/>
          <p:nvPr>
            <p:ph type="title"/>
          </p:nvPr>
        </p:nvSpPr>
        <p:spPr>
          <a:xfrm>
            <a:off x="762000" y="2438400"/>
            <a:ext cx="8229600" cy="1139825"/>
          </a:xfrm>
          <a:prstGeom prst="rect">
            <a:avLst/>
          </a:prstGeom>
        </p:spPr>
        <p:txBody>
          <a:bodyPr>
            <a:normAutofit fontScale="100000" lnSpcReduction="0"/>
          </a:bodyPr>
          <a:lstStyle>
            <a:lvl1pPr defTabSz="466344">
              <a:defRPr sz="2243">
                <a:effectLst>
                  <a:outerShdw sx="100000" sy="100000" kx="0" ky="0" algn="b" rotWithShape="0" blurRad="6477" dist="12954" dir="2700000">
                    <a:srgbClr val="000000"/>
                  </a:outerShdw>
                </a:effectLst>
              </a:defRPr>
            </a:lvl1pPr>
          </a:lstStyle>
          <a:p>
            <a:pPr/>
            <a:r>
              <a:t>A meteorologist observes some cumulonimbus clouds outside. He speculates that there is LOW air pressure. What instrument should he use to determine the air pressure?</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ph type="title"/>
          </p:nvPr>
        </p:nvSpPr>
        <p:spPr>
          <a:xfrm>
            <a:off x="457200" y="277812"/>
            <a:ext cx="8229600" cy="1139826"/>
          </a:xfrm>
          <a:prstGeom prst="rect">
            <a:avLst/>
          </a:prstGeom>
        </p:spPr>
        <p:txBody>
          <a:bodyPr>
            <a:normAutofit fontScale="100000" lnSpcReduction="0"/>
          </a:bodyPr>
          <a:lstStyle/>
          <a:p>
            <a:pPr/>
            <a:r>
              <a:t>BAROMETER!</a:t>
            </a:r>
          </a:p>
        </p:txBody>
      </p:sp>
      <p:pic>
        <p:nvPicPr>
          <p:cNvPr id="182" name="image.jpg"/>
          <p:cNvPicPr>
            <a:picLocks noChangeAspect="1"/>
          </p:cNvPicPr>
          <p:nvPr/>
        </p:nvPicPr>
        <p:blipFill>
          <a:blip r:embed="rId2">
            <a:extLst/>
          </a:blip>
          <a:stretch>
            <a:fillRect/>
          </a:stretch>
        </p:blipFill>
        <p:spPr>
          <a:xfrm>
            <a:off x="2438400" y="1371600"/>
            <a:ext cx="4481513" cy="4497388"/>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81"/>
                                        </p:tgtEl>
                                        <p:attrNameLst>
                                          <p:attrName>style.visibility</p:attrName>
                                        </p:attrNameLst>
                                      </p:cBhvr>
                                      <p:to>
                                        <p:strVal val="visible"/>
                                      </p:to>
                                    </p:set>
                                    <p:animEffect filter="dissolve" transition="in">
                                      <p:cBhvr>
                                        <p:cTn id="7" dur="500"/>
                                        <p:tgtEl>
                                          <p:spTgt spid="1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1" grpId="1"/>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title"/>
          </p:nvPr>
        </p:nvSpPr>
        <p:spPr>
          <a:xfrm>
            <a:off x="381000" y="2590800"/>
            <a:ext cx="8229600" cy="1139825"/>
          </a:xfrm>
          <a:prstGeom prst="rect">
            <a:avLst/>
          </a:prstGeom>
        </p:spPr>
        <p:txBody>
          <a:bodyPr>
            <a:normAutofit fontScale="100000" lnSpcReduction="0"/>
          </a:bodyPr>
          <a:lstStyle>
            <a:lvl1pPr defTabSz="420623">
              <a:defRPr sz="2024">
                <a:effectLst>
                  <a:outerShdw sx="100000" sy="100000" kx="0" ky="0" algn="b" rotWithShape="0" blurRad="5842" dist="11684" dir="2700000">
                    <a:srgbClr val="000000"/>
                  </a:outerShdw>
                </a:effectLst>
              </a:defRPr>
            </a:lvl1pPr>
          </a:lstStyle>
          <a:p>
            <a:pPr/>
            <a:r>
              <a:t>Ryan is working on his Science Fair project. He plans to measure the amount of rainfall that has fallen in his neighborhood over the past two weeks. What instrument should he use?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body" idx="1"/>
          </p:nvPr>
        </p:nvSpPr>
        <p:spPr>
          <a:xfrm>
            <a:off x="685800" y="1905000"/>
            <a:ext cx="7772400" cy="3810000"/>
          </a:xfrm>
          <a:prstGeom prst="rect">
            <a:avLst/>
          </a:prstGeom>
        </p:spPr>
        <p:txBody>
          <a:bodyPr>
            <a:normAutofit fontScale="100000" lnSpcReduction="0"/>
          </a:bodyPr>
          <a:lstStyle/>
          <a:p>
            <a:pPr algn="ctr">
              <a:buFont typeface="Times"/>
              <a:buChar char="•"/>
              <a:defRPr>
                <a:effectLst/>
              </a:defRPr>
            </a:pPr>
            <a:r>
              <a:rPr>
                <a:latin typeface="Rockwell"/>
                <a:ea typeface="Rockwell"/>
                <a:cs typeface="Rockwell"/>
                <a:sym typeface="Rockwell"/>
              </a:rPr>
              <a:t>What are tools?</a:t>
            </a:r>
            <a:endParaRPr>
              <a:latin typeface="Rockwell"/>
              <a:ea typeface="Rockwell"/>
              <a:cs typeface="Rockwell"/>
              <a:sym typeface="Rockwell"/>
            </a:endParaRPr>
          </a:p>
          <a:p>
            <a:pPr algn="ctr">
              <a:buFont typeface="Times"/>
              <a:buChar char="•"/>
              <a:defRPr>
                <a:effectLst/>
              </a:defRPr>
            </a:pPr>
            <a:endParaRPr>
              <a:latin typeface="Rockwell"/>
              <a:ea typeface="Rockwell"/>
              <a:cs typeface="Rockwell"/>
              <a:sym typeface="Rockwell"/>
            </a:endParaRPr>
          </a:p>
          <a:p>
            <a:pPr algn="ctr">
              <a:buFont typeface="Times"/>
              <a:buChar char="•"/>
              <a:defRPr>
                <a:effectLst/>
              </a:defRPr>
            </a:pPr>
            <a:r>
              <a:rPr>
                <a:latin typeface="Rockwell"/>
                <a:ea typeface="Rockwell"/>
                <a:cs typeface="Rockwell"/>
                <a:sym typeface="Rockwell"/>
              </a:rPr>
              <a:t>Can you think of a tool that is used to measure weather?</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26">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26">
                                            <p:txEl>
                                              <p:pRg st="0" end="0"/>
                                            </p:txEl>
                                          </p:spTgt>
                                        </p:tgtEl>
                                        <p:attrNameLst>
                                          <p:attrName>style.visibility</p:attrName>
                                        </p:attrNameLst>
                                      </p:cBhvr>
                                      <p:to>
                                        <p:strVal val="visible"/>
                                      </p:to>
                                    </p:set>
                                  </p:childTnLst>
                                </p:cTn>
                              </p:par>
                            </p:childTnLst>
                          </p:cTn>
                        </p:par>
                        <p:par>
                          <p:cTn id="9" fill="hold">
                            <p:stCondLst>
                              <p:cond delay="0"/>
                            </p:stCondLst>
                            <p:childTnLst>
                              <p:par>
                                <p:cTn id="10" presetClass="entr" nodeType="afterEffect" presetSubtype="0" presetID="1" grpId="1" fill="hold">
                                  <p:stCondLst>
                                    <p:cond delay="0"/>
                                  </p:stCondLst>
                                  <p:iterate type="el" backwards="0">
                                    <p:tmAbs val="0"/>
                                  </p:iterate>
                                  <p:childTnLst>
                                    <p:set>
                                      <p:cBhvr>
                                        <p:cTn id="11" fill="hold"/>
                                        <p:tgtEl>
                                          <p:spTgt spid="126">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0" presetID="1" grpId="1" fill="hold">
                                  <p:stCondLst>
                                    <p:cond delay="0"/>
                                  </p:stCondLst>
                                  <p:iterate type="el" backwards="0">
                                    <p:tmAbs val="0"/>
                                  </p:iterate>
                                  <p:childTnLst>
                                    <p:set>
                                      <p:cBhvr>
                                        <p:cTn id="15" fill="hold"/>
                                        <p:tgtEl>
                                          <p:spTgt spid="126">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26"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Shape 186"/>
          <p:cNvSpPr/>
          <p:nvPr>
            <p:ph type="title"/>
          </p:nvPr>
        </p:nvSpPr>
        <p:spPr>
          <a:xfrm>
            <a:off x="457200" y="277812"/>
            <a:ext cx="8229600" cy="1139826"/>
          </a:xfrm>
          <a:prstGeom prst="rect">
            <a:avLst/>
          </a:prstGeom>
        </p:spPr>
        <p:txBody>
          <a:bodyPr>
            <a:normAutofit fontScale="100000" lnSpcReduction="0"/>
          </a:bodyPr>
          <a:lstStyle/>
          <a:p>
            <a:pPr/>
            <a:r>
              <a:t>RAIN GAUGE!</a:t>
            </a:r>
          </a:p>
        </p:txBody>
      </p:sp>
      <p:grpSp>
        <p:nvGrpSpPr>
          <p:cNvPr id="189" name="Group 189"/>
          <p:cNvGrpSpPr/>
          <p:nvPr/>
        </p:nvGrpSpPr>
        <p:grpSpPr>
          <a:xfrm>
            <a:off x="2362200" y="1676400"/>
            <a:ext cx="5943600" cy="4397375"/>
            <a:chOff x="0" y="0"/>
            <a:chExt cx="5943600" cy="4397375"/>
          </a:xfrm>
        </p:grpSpPr>
        <p:sp>
          <p:nvSpPr>
            <p:cNvPr id="187" name="Shape 187"/>
            <p:cNvSpPr/>
            <p:nvPr/>
          </p:nvSpPr>
          <p:spPr>
            <a:xfrm>
              <a:off x="0" y="0"/>
              <a:ext cx="5943600" cy="4397375"/>
            </a:xfrm>
            <a:prstGeom prst="rect">
              <a:avLst/>
            </a:prstGeom>
            <a:solidFill>
              <a:schemeClr val="accent1"/>
            </a:solidFill>
            <a:ln w="12700" cap="flat">
              <a:noFill/>
              <a:miter lim="400000"/>
            </a:ln>
            <a:effectLst/>
          </p:spPr>
          <p:txBody>
            <a:bodyPr wrap="square" lIns="45719" tIns="45719" rIns="45719" bIns="45719" numCol="1" anchor="t">
              <a:noAutofit/>
            </a:bodyPr>
            <a:lstStyle/>
            <a:p>
              <a:pPr/>
            </a:p>
          </p:txBody>
        </p:sp>
        <p:pic>
          <p:nvPicPr>
            <p:cNvPr id="188" name="image.jpg"/>
            <p:cNvPicPr>
              <a:picLocks noChangeAspect="1"/>
            </p:cNvPicPr>
            <p:nvPr/>
          </p:nvPicPr>
          <p:blipFill>
            <a:blip r:embed="rId2">
              <a:extLst/>
            </a:blip>
            <a:stretch>
              <a:fillRect/>
            </a:stretch>
          </p:blipFill>
          <p:spPr>
            <a:xfrm>
              <a:off x="0" y="0"/>
              <a:ext cx="5943600" cy="4397375"/>
            </a:xfrm>
            <a:prstGeom prst="rect">
              <a:avLst/>
            </a:prstGeom>
            <a:ln w="12700" cap="flat">
              <a:noFill/>
              <a:miter lim="400000"/>
            </a:ln>
            <a:effectLst/>
          </p:spPr>
        </p:pic>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186"/>
                                        </p:tgtEl>
                                        <p:attrNameLst>
                                          <p:attrName>style.visibility</p:attrName>
                                        </p:attrNameLst>
                                      </p:cBhvr>
                                      <p:to>
                                        <p:strVal val="visible"/>
                                      </p:to>
                                    </p:set>
                                    <p:animEffect filter="dissolve" transition="in">
                                      <p:cBhvr>
                                        <p:cTn id="7" dur="5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6"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title"/>
          </p:nvPr>
        </p:nvSpPr>
        <p:spPr>
          <a:xfrm>
            <a:off x="457200" y="277812"/>
            <a:ext cx="8229600" cy="1139826"/>
          </a:xfrm>
          <a:prstGeom prst="rect">
            <a:avLst/>
          </a:prstGeom>
        </p:spPr>
        <p:txBody>
          <a:bodyPr>
            <a:normAutofit fontScale="100000" lnSpcReduction="0"/>
          </a:bodyPr>
          <a:lstStyle>
            <a:lvl1pPr>
              <a:defRPr>
                <a:solidFill>
                  <a:srgbClr val="FF020E"/>
                </a:solidFill>
              </a:defRPr>
            </a:lvl1pPr>
          </a:lstStyle>
          <a:p>
            <a:pPr>
              <a:defRPr>
                <a:solidFill>
                  <a:srgbClr val="CCECFF"/>
                </a:solidFill>
              </a:defRPr>
            </a:pPr>
            <a:r>
              <a:rPr>
                <a:solidFill>
                  <a:srgbClr val="FF020E"/>
                </a:solidFill>
              </a:rPr>
              <a:t>Thermometer</a:t>
            </a:r>
          </a:p>
        </p:txBody>
      </p:sp>
      <p:sp>
        <p:nvSpPr>
          <p:cNvPr id="129" name="Shape 129"/>
          <p:cNvSpPr/>
          <p:nvPr>
            <p:ph type="body" idx="1"/>
          </p:nvPr>
        </p:nvSpPr>
        <p:spPr>
          <a:xfrm>
            <a:off x="457200" y="1295400"/>
            <a:ext cx="8229600" cy="4530725"/>
          </a:xfrm>
          <a:prstGeom prst="rect">
            <a:avLst/>
          </a:prstGeom>
        </p:spPr>
        <p:txBody>
          <a:bodyPr>
            <a:normAutofit fontScale="100000" lnSpcReduction="0"/>
          </a:bodyPr>
          <a:lstStyle/>
          <a:p>
            <a:pPr>
              <a:buChar char="➢"/>
            </a:pPr>
            <a:r>
              <a:rPr>
                <a:latin typeface="Bell MT"/>
                <a:ea typeface="Bell MT"/>
                <a:cs typeface="Bell MT"/>
                <a:sym typeface="Bell MT"/>
              </a:rPr>
              <a:t>A tool used to measure temperature</a:t>
            </a:r>
            <a:endParaRPr>
              <a:latin typeface="Bell MT"/>
              <a:ea typeface="Bell MT"/>
              <a:cs typeface="Bell MT"/>
              <a:sym typeface="Bell MT"/>
            </a:endParaRPr>
          </a:p>
          <a:p>
            <a:pPr lvl="1" marL="742950" indent="-285750">
              <a:spcBef>
                <a:spcPts val="600"/>
              </a:spcBef>
              <a:buClr>
                <a:srgbClr val="CCECFF"/>
              </a:buClr>
              <a:defRPr sz="2800"/>
            </a:pPr>
            <a:r>
              <a:rPr>
                <a:latin typeface="Bell MT"/>
                <a:ea typeface="Bell MT"/>
                <a:cs typeface="Bell MT"/>
                <a:sym typeface="Bell MT"/>
              </a:rPr>
              <a:t>How hot or cold it is outside</a:t>
            </a:r>
            <a:endParaRPr>
              <a:latin typeface="Bell MT"/>
              <a:ea typeface="Bell MT"/>
              <a:cs typeface="Bell MT"/>
              <a:sym typeface="Bell MT"/>
            </a:endParaRPr>
          </a:p>
          <a:p>
            <a:pPr>
              <a:buChar char="➢"/>
            </a:pPr>
            <a:r>
              <a:rPr>
                <a:latin typeface="Bell MT"/>
                <a:ea typeface="Bell MT"/>
                <a:cs typeface="Bell MT"/>
                <a:sym typeface="Bell MT"/>
              </a:rPr>
              <a:t>Thermometers have different scales</a:t>
            </a:r>
            <a:endParaRPr>
              <a:latin typeface="Bell MT"/>
              <a:ea typeface="Bell MT"/>
              <a:cs typeface="Bell MT"/>
              <a:sym typeface="Bell MT"/>
            </a:endParaRPr>
          </a:p>
          <a:p>
            <a:pPr>
              <a:buChar char="➢"/>
            </a:pPr>
            <a:r>
              <a:rPr>
                <a:latin typeface="Bell MT"/>
                <a:ea typeface="Bell MT"/>
                <a:cs typeface="Bell MT"/>
                <a:sym typeface="Bell MT"/>
              </a:rPr>
              <a:t>We measure in Fahrenheit!</a:t>
            </a:r>
          </a:p>
        </p:txBody>
      </p:sp>
      <p:pic>
        <p:nvPicPr>
          <p:cNvPr id="130" name="image.jpeg"/>
          <p:cNvPicPr>
            <a:picLocks noChangeAspect="1"/>
          </p:cNvPicPr>
          <p:nvPr/>
        </p:nvPicPr>
        <p:blipFill>
          <a:blip r:embed="rId2">
            <a:extLst/>
          </a:blip>
          <a:stretch>
            <a:fillRect/>
          </a:stretch>
        </p:blipFill>
        <p:spPr>
          <a:xfrm>
            <a:off x="6858000" y="2971800"/>
            <a:ext cx="1906588" cy="3886200"/>
          </a:xfrm>
          <a:prstGeom prst="rect">
            <a:avLst/>
          </a:prstGeom>
          <a:ln w="12700">
            <a:miter lim="400000"/>
          </a:ln>
        </p:spPr>
      </p:pic>
      <p:pic>
        <p:nvPicPr>
          <p:cNvPr id="131" name="image.jpg"/>
          <p:cNvPicPr>
            <a:picLocks noChangeAspect="1"/>
          </p:cNvPicPr>
          <p:nvPr/>
        </p:nvPicPr>
        <p:blipFill>
          <a:blip r:embed="rId3">
            <a:extLst/>
          </a:blip>
          <a:stretch>
            <a:fillRect/>
          </a:stretch>
        </p:blipFill>
        <p:spPr>
          <a:xfrm>
            <a:off x="1066800" y="3886200"/>
            <a:ext cx="2689225" cy="268922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29">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29">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12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1" fill="hold">
                                  <p:stCondLst>
                                    <p:cond delay="0"/>
                                  </p:stCondLst>
                                  <p:iterate type="el" backwards="0">
                                    <p:tmAbs val="0"/>
                                  </p:iterate>
                                  <p:childTnLst>
                                    <p:set>
                                      <p:cBhvr>
                                        <p:cTn id="14" fill="hold"/>
                                        <p:tgtEl>
                                          <p:spTgt spid="12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1" fill="hold">
                                  <p:stCondLst>
                                    <p:cond delay="0"/>
                                  </p:stCondLst>
                                  <p:iterate type="el" backwards="0">
                                    <p:tmAbs val="0"/>
                                  </p:iterate>
                                  <p:childTnLst>
                                    <p:set>
                                      <p:cBhvr>
                                        <p:cTn id="18" fill="hold"/>
                                        <p:tgtEl>
                                          <p:spTgt spid="129">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29" grpId="1"/>
    </p:bldLst>
  </p:timing>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title"/>
          </p:nvPr>
        </p:nvSpPr>
        <p:spPr>
          <a:xfrm>
            <a:off x="457200" y="277812"/>
            <a:ext cx="8229600" cy="1139826"/>
          </a:xfrm>
          <a:prstGeom prst="rect">
            <a:avLst/>
          </a:prstGeom>
        </p:spPr>
        <p:txBody>
          <a:bodyPr>
            <a:normAutofit fontScale="100000" lnSpcReduction="0"/>
          </a:bodyPr>
          <a:lstStyle>
            <a:lvl1pPr>
              <a:defRPr>
                <a:solidFill>
                  <a:srgbClr val="FF020E"/>
                </a:solidFill>
              </a:defRPr>
            </a:lvl1pPr>
          </a:lstStyle>
          <a:p>
            <a:pPr>
              <a:defRPr>
                <a:solidFill>
                  <a:srgbClr val="CCECFF"/>
                </a:solidFill>
              </a:defRPr>
            </a:pPr>
            <a:r>
              <a:rPr>
                <a:solidFill>
                  <a:srgbClr val="FF020E"/>
                </a:solidFill>
              </a:rPr>
              <a:t>Barometer</a:t>
            </a:r>
          </a:p>
        </p:txBody>
      </p:sp>
      <p:sp>
        <p:nvSpPr>
          <p:cNvPr id="134" name="Shape 134"/>
          <p:cNvSpPr/>
          <p:nvPr>
            <p:ph type="body" idx="1"/>
          </p:nvPr>
        </p:nvSpPr>
        <p:spPr>
          <a:xfrm>
            <a:off x="457200" y="1600200"/>
            <a:ext cx="8229600" cy="4530725"/>
          </a:xfrm>
          <a:prstGeom prst="rect">
            <a:avLst/>
          </a:prstGeom>
        </p:spPr>
        <p:txBody>
          <a:bodyPr>
            <a:normAutofit fontScale="100000" lnSpcReduction="0"/>
          </a:bodyPr>
          <a:lstStyle/>
          <a:p>
            <a:pPr>
              <a:buChar char="➢"/>
            </a:pPr>
            <a:r>
              <a:rPr>
                <a:latin typeface="Bell MT"/>
                <a:ea typeface="Bell MT"/>
                <a:cs typeface="Bell MT"/>
                <a:sym typeface="Bell MT"/>
              </a:rPr>
              <a:t>A tool used to measure air pressure</a:t>
            </a:r>
            <a:endParaRPr>
              <a:latin typeface="Bell MT"/>
              <a:ea typeface="Bell MT"/>
              <a:cs typeface="Bell MT"/>
              <a:sym typeface="Bell MT"/>
            </a:endParaRPr>
          </a:p>
          <a:p>
            <a:pPr>
              <a:buChar char="➢"/>
            </a:pPr>
            <a:r>
              <a:rPr>
                <a:latin typeface="Bell MT"/>
                <a:ea typeface="Bell MT"/>
                <a:cs typeface="Bell MT"/>
                <a:sym typeface="Bell MT"/>
              </a:rPr>
              <a:t>The weight of air pushing on the earth’s atmosphere</a:t>
            </a:r>
            <a:endParaRPr>
              <a:latin typeface="Bell MT"/>
              <a:ea typeface="Bell MT"/>
              <a:cs typeface="Bell MT"/>
              <a:sym typeface="Bell MT"/>
            </a:endParaRPr>
          </a:p>
          <a:p>
            <a:pPr>
              <a:buSzTx/>
              <a:buNone/>
            </a:pPr>
            <a:endParaRPr>
              <a:latin typeface="Bell MT"/>
              <a:ea typeface="Bell MT"/>
              <a:cs typeface="Bell MT"/>
              <a:sym typeface="Bell MT"/>
            </a:endParaRPr>
          </a:p>
          <a:p>
            <a:pPr>
              <a:buSzTx/>
              <a:buNone/>
            </a:pPr>
            <a:r>
              <a:rPr>
                <a:solidFill>
                  <a:srgbClr val="FF020E"/>
                </a:solidFill>
                <a:latin typeface="Bell MT"/>
                <a:ea typeface="Bell MT"/>
                <a:cs typeface="Bell MT"/>
                <a:sym typeface="Bell MT"/>
              </a:rPr>
              <a:t>Think: </a:t>
            </a:r>
            <a:endParaRPr>
              <a:solidFill>
                <a:srgbClr val="FF020E"/>
              </a:solidFill>
              <a:latin typeface="Bell MT"/>
              <a:ea typeface="Bell MT"/>
              <a:cs typeface="Bell MT"/>
              <a:sym typeface="Bell MT"/>
            </a:endParaRPr>
          </a:p>
          <a:p>
            <a:pPr>
              <a:buSzTx/>
              <a:buNone/>
            </a:pPr>
            <a:r>
              <a:rPr>
                <a:solidFill>
                  <a:srgbClr val="FF020E"/>
                </a:solidFill>
                <a:latin typeface="Bell MT"/>
                <a:ea typeface="Bell MT"/>
                <a:cs typeface="Bell MT"/>
                <a:sym typeface="Bell MT"/>
              </a:rPr>
              <a:t>Barbell= weightlifting</a:t>
            </a:r>
            <a:endParaRPr>
              <a:solidFill>
                <a:srgbClr val="FF020E"/>
              </a:solidFill>
              <a:latin typeface="Bell MT"/>
              <a:ea typeface="Bell MT"/>
              <a:cs typeface="Bell MT"/>
              <a:sym typeface="Bell MT"/>
            </a:endParaRPr>
          </a:p>
          <a:p>
            <a:pPr>
              <a:buSzTx/>
              <a:buNone/>
            </a:pPr>
            <a:r>
              <a:rPr>
                <a:solidFill>
                  <a:srgbClr val="FF020E"/>
                </a:solidFill>
                <a:latin typeface="Bell MT"/>
                <a:ea typeface="Bell MT"/>
                <a:cs typeface="Bell MT"/>
                <a:sym typeface="Bell MT"/>
              </a:rPr>
              <a:t>Bar= weight of air</a:t>
            </a:r>
          </a:p>
        </p:txBody>
      </p:sp>
      <p:pic>
        <p:nvPicPr>
          <p:cNvPr id="135" name="image.jpg"/>
          <p:cNvPicPr>
            <a:picLocks noChangeAspect="1"/>
          </p:cNvPicPr>
          <p:nvPr/>
        </p:nvPicPr>
        <p:blipFill>
          <a:blip r:embed="rId2">
            <a:extLst/>
          </a:blip>
          <a:stretch>
            <a:fillRect/>
          </a:stretch>
        </p:blipFill>
        <p:spPr>
          <a:xfrm>
            <a:off x="4495800" y="2894012"/>
            <a:ext cx="3949700" cy="3963988"/>
          </a:xfrm>
          <a:prstGeom prst="rect">
            <a:avLst/>
          </a:prstGeom>
          <a:ln w="12700">
            <a:miter lim="400000"/>
          </a:ln>
        </p:spPr>
      </p:pic>
      <p:pic>
        <p:nvPicPr>
          <p:cNvPr id="136" name="weight_lifting_01.png"/>
          <p:cNvPicPr>
            <a:picLocks noChangeAspect="1"/>
          </p:cNvPicPr>
          <p:nvPr/>
        </p:nvPicPr>
        <p:blipFill>
          <a:blip r:embed="rId3">
            <a:extLst/>
          </a:blip>
          <a:stretch>
            <a:fillRect/>
          </a:stretch>
        </p:blipFill>
        <p:spPr>
          <a:xfrm>
            <a:off x="762000" y="5586412"/>
            <a:ext cx="1876425" cy="1271588"/>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3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3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34">
                                            <p:txEl>
                                              <p:pRg st="1" end="1"/>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3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1" fill="hold">
                                  <p:stCondLst>
                                    <p:cond delay="0"/>
                                  </p:stCondLst>
                                  <p:iterate type="el" backwards="0">
                                    <p:tmAbs val="0"/>
                                  </p:iterate>
                                  <p:childTnLst>
                                    <p:set>
                                      <p:cBhvr>
                                        <p:cTn id="19" fill="hold"/>
                                        <p:tgtEl>
                                          <p:spTgt spid="13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1" fill="hold">
                                  <p:stCondLst>
                                    <p:cond delay="0"/>
                                  </p:stCondLst>
                                  <p:iterate type="el" backwards="0">
                                    <p:tmAbs val="0"/>
                                  </p:iterate>
                                  <p:childTnLst>
                                    <p:set>
                                      <p:cBhvr>
                                        <p:cTn id="23" fill="hold"/>
                                        <p:tgtEl>
                                          <p:spTgt spid="13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0" presetID="1" grpId="1" fill="hold">
                                  <p:stCondLst>
                                    <p:cond delay="0"/>
                                  </p:stCondLst>
                                  <p:iterate type="el" backwards="0">
                                    <p:tmAbs val="0"/>
                                  </p:iterate>
                                  <p:childTnLst>
                                    <p:set>
                                      <p:cBhvr>
                                        <p:cTn id="27" fill="hold"/>
                                        <p:tgtEl>
                                          <p:spTgt spid="134">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34"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title"/>
          </p:nvPr>
        </p:nvSpPr>
        <p:spPr>
          <a:xfrm>
            <a:off x="457200" y="277812"/>
            <a:ext cx="8229600" cy="1139826"/>
          </a:xfrm>
          <a:prstGeom prst="rect">
            <a:avLst/>
          </a:prstGeom>
        </p:spPr>
        <p:txBody>
          <a:bodyPr>
            <a:normAutofit fontScale="100000" lnSpcReduction="0"/>
          </a:bodyPr>
          <a:lstStyle>
            <a:lvl1pPr>
              <a:defRPr>
                <a:solidFill>
                  <a:srgbClr val="FF020E"/>
                </a:solidFill>
              </a:defRPr>
            </a:lvl1pPr>
          </a:lstStyle>
          <a:p>
            <a:pPr>
              <a:defRPr>
                <a:solidFill>
                  <a:srgbClr val="CCECFF"/>
                </a:solidFill>
              </a:defRPr>
            </a:pPr>
            <a:r>
              <a:rPr>
                <a:solidFill>
                  <a:srgbClr val="FF020E"/>
                </a:solidFill>
              </a:rPr>
              <a:t>Hygrometer</a:t>
            </a:r>
          </a:p>
        </p:txBody>
      </p:sp>
      <p:sp>
        <p:nvSpPr>
          <p:cNvPr id="139" name="Shape 139"/>
          <p:cNvSpPr/>
          <p:nvPr>
            <p:ph type="body" idx="1"/>
          </p:nvPr>
        </p:nvSpPr>
        <p:spPr>
          <a:xfrm>
            <a:off x="457200" y="1600200"/>
            <a:ext cx="8229600" cy="4530725"/>
          </a:xfrm>
          <a:prstGeom prst="rect">
            <a:avLst/>
          </a:prstGeom>
        </p:spPr>
        <p:txBody>
          <a:bodyPr>
            <a:normAutofit fontScale="100000" lnSpcReduction="0"/>
          </a:bodyPr>
          <a:lstStyle/>
          <a:p>
            <a:pPr>
              <a:buChar char="➢"/>
            </a:pPr>
            <a:r>
              <a:rPr>
                <a:latin typeface="Bell MT"/>
                <a:ea typeface="Bell MT"/>
                <a:cs typeface="Bell MT"/>
                <a:sym typeface="Bell MT"/>
              </a:rPr>
              <a:t>A tool used to measure humidity</a:t>
            </a:r>
            <a:endParaRPr>
              <a:latin typeface="Bell MT"/>
              <a:ea typeface="Bell MT"/>
              <a:cs typeface="Bell MT"/>
              <a:sym typeface="Bell MT"/>
            </a:endParaRPr>
          </a:p>
          <a:p>
            <a:pPr>
              <a:buChar char="➢"/>
            </a:pPr>
            <a:r>
              <a:rPr>
                <a:latin typeface="Bell MT"/>
                <a:ea typeface="Bell MT"/>
                <a:cs typeface="Bell MT"/>
                <a:sym typeface="Bell MT"/>
              </a:rPr>
              <a:t>How much water is in the air?</a:t>
            </a:r>
            <a:endParaRPr>
              <a:latin typeface="Bell MT"/>
              <a:ea typeface="Bell MT"/>
              <a:cs typeface="Bell MT"/>
              <a:sym typeface="Bell MT"/>
            </a:endParaRPr>
          </a:p>
          <a:p>
            <a:pPr>
              <a:buSzTx/>
              <a:buNone/>
            </a:pPr>
            <a:r>
              <a:rPr>
                <a:solidFill>
                  <a:srgbClr val="FF020E"/>
                </a:solidFill>
                <a:latin typeface="Bell MT"/>
                <a:ea typeface="Bell MT"/>
                <a:cs typeface="Bell MT"/>
                <a:sym typeface="Bell MT"/>
              </a:rPr>
              <a:t>Think: h=humidity</a:t>
            </a:r>
            <a:endParaRPr>
              <a:solidFill>
                <a:srgbClr val="FF020E"/>
              </a:solidFill>
              <a:latin typeface="Bell MT"/>
              <a:ea typeface="Bell MT"/>
              <a:cs typeface="Bell MT"/>
              <a:sym typeface="Bell MT"/>
            </a:endParaRPr>
          </a:p>
          <a:p>
            <a:pPr>
              <a:buSzTx/>
              <a:buNone/>
            </a:pPr>
            <a:r>
              <a:rPr>
                <a:solidFill>
                  <a:srgbClr val="FF020E"/>
                </a:solidFill>
                <a:latin typeface="Bell MT"/>
                <a:ea typeface="Bell MT"/>
                <a:cs typeface="Bell MT"/>
                <a:sym typeface="Bell MT"/>
              </a:rPr>
              <a:t>		h= hygrometer</a:t>
            </a:r>
          </a:p>
        </p:txBody>
      </p:sp>
      <p:pic>
        <p:nvPicPr>
          <p:cNvPr id="140" name="image.jpeg"/>
          <p:cNvPicPr>
            <a:picLocks noChangeAspect="1"/>
          </p:cNvPicPr>
          <p:nvPr/>
        </p:nvPicPr>
        <p:blipFill>
          <a:blip r:embed="rId2">
            <a:extLst/>
          </a:blip>
          <a:stretch>
            <a:fillRect/>
          </a:stretch>
        </p:blipFill>
        <p:spPr>
          <a:xfrm>
            <a:off x="5562600" y="3073400"/>
            <a:ext cx="3784600" cy="3784600"/>
          </a:xfrm>
          <a:prstGeom prst="rect">
            <a:avLst/>
          </a:prstGeom>
          <a:ln w="12700">
            <a:miter lim="400000"/>
          </a:ln>
        </p:spPr>
      </p:pic>
      <p:pic>
        <p:nvPicPr>
          <p:cNvPr id="141" name="image.jpg"/>
          <p:cNvPicPr>
            <a:picLocks noChangeAspect="1"/>
          </p:cNvPicPr>
          <p:nvPr/>
        </p:nvPicPr>
        <p:blipFill>
          <a:blip r:embed="rId3">
            <a:extLst/>
          </a:blip>
          <a:stretch>
            <a:fillRect/>
          </a:stretch>
        </p:blipFill>
        <p:spPr>
          <a:xfrm>
            <a:off x="2362200" y="3886200"/>
            <a:ext cx="2779713" cy="30988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39">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3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3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3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39">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39"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title"/>
          </p:nvPr>
        </p:nvSpPr>
        <p:spPr>
          <a:xfrm>
            <a:off x="457200" y="277812"/>
            <a:ext cx="8229600" cy="1139826"/>
          </a:xfrm>
          <a:prstGeom prst="rect">
            <a:avLst/>
          </a:prstGeom>
        </p:spPr>
        <p:txBody>
          <a:bodyPr>
            <a:normAutofit fontScale="100000" lnSpcReduction="0"/>
          </a:bodyPr>
          <a:lstStyle>
            <a:lvl1pPr>
              <a:defRPr>
                <a:solidFill>
                  <a:srgbClr val="FF020E"/>
                </a:solidFill>
              </a:defRPr>
            </a:lvl1pPr>
          </a:lstStyle>
          <a:p>
            <a:pPr>
              <a:defRPr>
                <a:solidFill>
                  <a:srgbClr val="CCECFF"/>
                </a:solidFill>
              </a:defRPr>
            </a:pPr>
            <a:r>
              <a:rPr>
                <a:solidFill>
                  <a:srgbClr val="FF020E"/>
                </a:solidFill>
              </a:rPr>
              <a:t>Anemometer</a:t>
            </a:r>
          </a:p>
        </p:txBody>
      </p:sp>
      <p:sp>
        <p:nvSpPr>
          <p:cNvPr id="144" name="Shape 144"/>
          <p:cNvSpPr/>
          <p:nvPr>
            <p:ph type="body" idx="1"/>
          </p:nvPr>
        </p:nvSpPr>
        <p:spPr>
          <a:xfrm>
            <a:off x="457200" y="1600200"/>
            <a:ext cx="8229600" cy="4530725"/>
          </a:xfrm>
          <a:prstGeom prst="rect">
            <a:avLst/>
          </a:prstGeom>
        </p:spPr>
        <p:txBody>
          <a:bodyPr>
            <a:normAutofit fontScale="100000" lnSpcReduction="0"/>
          </a:bodyPr>
          <a:lstStyle/>
          <a:p>
            <a:pPr>
              <a:buChar char="➢"/>
            </a:pPr>
            <a:r>
              <a:rPr>
                <a:latin typeface="Bell MT"/>
                <a:ea typeface="Bell MT"/>
                <a:cs typeface="Bell MT"/>
                <a:sym typeface="Bell MT"/>
              </a:rPr>
              <a:t>A tool used to measure the wind speed</a:t>
            </a:r>
            <a:endParaRPr>
              <a:latin typeface="Bell MT"/>
              <a:ea typeface="Bell MT"/>
              <a:cs typeface="Bell MT"/>
              <a:sym typeface="Bell MT"/>
            </a:endParaRPr>
          </a:p>
          <a:p>
            <a:pPr>
              <a:buChar char="➢"/>
            </a:pPr>
            <a:r>
              <a:rPr>
                <a:latin typeface="Bell MT"/>
                <a:ea typeface="Bell MT"/>
                <a:cs typeface="Bell MT"/>
                <a:sym typeface="Bell MT"/>
              </a:rPr>
              <a:t>How </a:t>
            </a:r>
            <a:r>
              <a:rPr u="sng">
                <a:latin typeface="Bell MT"/>
                <a:ea typeface="Bell MT"/>
                <a:cs typeface="Bell MT"/>
                <a:sym typeface="Bell MT"/>
              </a:rPr>
              <a:t>fast</a:t>
            </a:r>
            <a:r>
              <a:rPr>
                <a:latin typeface="Bell MT"/>
                <a:ea typeface="Bell MT"/>
                <a:cs typeface="Bell MT"/>
                <a:sym typeface="Bell MT"/>
              </a:rPr>
              <a:t> is the wind blowing?</a:t>
            </a:r>
            <a:endParaRPr>
              <a:latin typeface="Bell MT"/>
              <a:ea typeface="Bell MT"/>
              <a:cs typeface="Bell MT"/>
              <a:sym typeface="Bell MT"/>
            </a:endParaRPr>
          </a:p>
          <a:p>
            <a:pPr>
              <a:spcBef>
                <a:spcPts val="600"/>
              </a:spcBef>
              <a:buSzTx/>
              <a:buNone/>
            </a:pPr>
            <a:r>
              <a:rPr sz="2500">
                <a:solidFill>
                  <a:srgbClr val="FF020E"/>
                </a:solidFill>
                <a:latin typeface="Bell MT"/>
                <a:ea typeface="Bell MT"/>
                <a:cs typeface="Bell MT"/>
                <a:sym typeface="Bell MT"/>
              </a:rPr>
              <a:t>Think: Ants= move fast</a:t>
            </a:r>
            <a:endParaRPr sz="2500">
              <a:solidFill>
                <a:srgbClr val="FF020E"/>
              </a:solidFill>
              <a:latin typeface="Bell MT"/>
              <a:ea typeface="Bell MT"/>
              <a:cs typeface="Bell MT"/>
              <a:sym typeface="Bell MT"/>
            </a:endParaRPr>
          </a:p>
          <a:p>
            <a:pPr>
              <a:spcBef>
                <a:spcPts val="600"/>
              </a:spcBef>
              <a:buSzTx/>
              <a:buNone/>
            </a:pPr>
            <a:r>
              <a:rPr sz="2500">
                <a:solidFill>
                  <a:srgbClr val="FF020E"/>
                </a:solidFill>
                <a:latin typeface="Bell MT"/>
                <a:ea typeface="Bell MT"/>
                <a:cs typeface="Bell MT"/>
                <a:sym typeface="Bell MT"/>
              </a:rPr>
              <a:t>Anemometer= how fast wind is moving</a:t>
            </a:r>
          </a:p>
        </p:txBody>
      </p:sp>
      <p:pic>
        <p:nvPicPr>
          <p:cNvPr id="145" name="image.jpg"/>
          <p:cNvPicPr>
            <a:picLocks noChangeAspect="1"/>
          </p:cNvPicPr>
          <p:nvPr/>
        </p:nvPicPr>
        <p:blipFill>
          <a:blip r:embed="rId2">
            <a:extLst/>
          </a:blip>
          <a:stretch>
            <a:fillRect/>
          </a:stretch>
        </p:blipFill>
        <p:spPr>
          <a:xfrm>
            <a:off x="5943600" y="2438400"/>
            <a:ext cx="2905125" cy="3873500"/>
          </a:xfrm>
          <a:prstGeom prst="rect">
            <a:avLst/>
          </a:prstGeom>
          <a:ln w="12700">
            <a:miter lim="400000"/>
          </a:ln>
        </p:spPr>
      </p:pic>
      <p:pic>
        <p:nvPicPr>
          <p:cNvPr id="146" name="image.jpg"/>
          <p:cNvPicPr>
            <a:picLocks noChangeAspect="1"/>
          </p:cNvPicPr>
          <p:nvPr/>
        </p:nvPicPr>
        <p:blipFill>
          <a:blip r:embed="rId3">
            <a:extLst/>
          </a:blip>
          <a:stretch>
            <a:fillRect/>
          </a:stretch>
        </p:blipFill>
        <p:spPr>
          <a:xfrm>
            <a:off x="1143000" y="3581400"/>
            <a:ext cx="2401888" cy="32766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4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4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4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4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44">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44" grpId="1"/>
    </p:bldLst>
  </p:timing>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title"/>
          </p:nvPr>
        </p:nvSpPr>
        <p:spPr>
          <a:xfrm>
            <a:off x="457200" y="277812"/>
            <a:ext cx="8229600" cy="1139826"/>
          </a:xfrm>
          <a:prstGeom prst="rect">
            <a:avLst/>
          </a:prstGeom>
        </p:spPr>
        <p:txBody>
          <a:bodyPr>
            <a:normAutofit fontScale="100000" lnSpcReduction="0"/>
          </a:bodyPr>
          <a:lstStyle>
            <a:lvl1pPr>
              <a:defRPr>
                <a:solidFill>
                  <a:srgbClr val="FF020E"/>
                </a:solidFill>
              </a:defRPr>
            </a:lvl1pPr>
          </a:lstStyle>
          <a:p>
            <a:pPr>
              <a:defRPr>
                <a:solidFill>
                  <a:srgbClr val="CCECFF"/>
                </a:solidFill>
              </a:defRPr>
            </a:pPr>
            <a:r>
              <a:rPr>
                <a:solidFill>
                  <a:srgbClr val="FF020E"/>
                </a:solidFill>
              </a:rPr>
              <a:t>Wind Vane</a:t>
            </a:r>
          </a:p>
        </p:txBody>
      </p:sp>
      <p:sp>
        <p:nvSpPr>
          <p:cNvPr id="149" name="Shape 149"/>
          <p:cNvSpPr/>
          <p:nvPr>
            <p:ph type="body" idx="1"/>
          </p:nvPr>
        </p:nvSpPr>
        <p:spPr>
          <a:xfrm>
            <a:off x="457200" y="1295400"/>
            <a:ext cx="8229600" cy="4530725"/>
          </a:xfrm>
          <a:prstGeom prst="rect">
            <a:avLst/>
          </a:prstGeom>
        </p:spPr>
        <p:txBody>
          <a:bodyPr>
            <a:normAutofit fontScale="100000" lnSpcReduction="0"/>
          </a:bodyPr>
          <a:lstStyle/>
          <a:p>
            <a:pPr>
              <a:buChar char="➢"/>
            </a:pPr>
            <a:r>
              <a:rPr>
                <a:latin typeface="Bell MT"/>
                <a:ea typeface="Bell MT"/>
                <a:cs typeface="Bell MT"/>
                <a:sym typeface="Bell MT"/>
              </a:rPr>
              <a:t>A tool used to measure the DIRECTION of the wind</a:t>
            </a:r>
            <a:endParaRPr>
              <a:latin typeface="Bell MT"/>
              <a:ea typeface="Bell MT"/>
              <a:cs typeface="Bell MT"/>
              <a:sym typeface="Bell MT"/>
            </a:endParaRPr>
          </a:p>
          <a:p>
            <a:pPr>
              <a:buChar char="➢"/>
            </a:pPr>
            <a:r>
              <a:rPr>
                <a:latin typeface="Bell MT"/>
                <a:ea typeface="Bell MT"/>
                <a:cs typeface="Bell MT"/>
                <a:sym typeface="Bell MT"/>
              </a:rPr>
              <a:t>The arrow points in the direction from which the wind is blowing</a:t>
            </a:r>
            <a:endParaRPr>
              <a:latin typeface="Bell MT"/>
              <a:ea typeface="Bell MT"/>
              <a:cs typeface="Bell MT"/>
              <a:sym typeface="Bell MT"/>
            </a:endParaRPr>
          </a:p>
          <a:p>
            <a:pPr>
              <a:buSzTx/>
              <a:buNone/>
            </a:pPr>
            <a:r>
              <a:rPr>
                <a:solidFill>
                  <a:srgbClr val="FF020E"/>
                </a:solidFill>
                <a:latin typeface="Bell MT"/>
                <a:ea typeface="Bell MT"/>
                <a:cs typeface="Bell MT"/>
                <a:sym typeface="Bell MT"/>
              </a:rPr>
              <a:t>Think: wind vane = </a:t>
            </a:r>
            <a:endParaRPr>
              <a:solidFill>
                <a:srgbClr val="FF020E"/>
              </a:solidFill>
              <a:latin typeface="Bell MT"/>
              <a:ea typeface="Bell MT"/>
              <a:cs typeface="Bell MT"/>
              <a:sym typeface="Bell MT"/>
            </a:endParaRPr>
          </a:p>
          <a:p>
            <a:pPr>
              <a:buSzTx/>
              <a:buNone/>
            </a:pPr>
            <a:r>
              <a:rPr>
                <a:solidFill>
                  <a:srgbClr val="FF020E"/>
                </a:solidFill>
                <a:latin typeface="Bell MT"/>
                <a:ea typeface="Bell MT"/>
                <a:cs typeface="Bell MT"/>
                <a:sym typeface="Bell MT"/>
              </a:rPr>
              <a:t>rooster on roof!</a:t>
            </a:r>
          </a:p>
        </p:txBody>
      </p:sp>
      <p:pic>
        <p:nvPicPr>
          <p:cNvPr id="150" name="image.jpg"/>
          <p:cNvPicPr>
            <a:picLocks noChangeAspect="1"/>
          </p:cNvPicPr>
          <p:nvPr/>
        </p:nvPicPr>
        <p:blipFill>
          <a:blip r:embed="rId2">
            <a:extLst/>
          </a:blip>
          <a:stretch>
            <a:fillRect/>
          </a:stretch>
        </p:blipFill>
        <p:spPr>
          <a:xfrm>
            <a:off x="838200" y="4625975"/>
            <a:ext cx="3298825" cy="2232025"/>
          </a:xfrm>
          <a:prstGeom prst="rect">
            <a:avLst/>
          </a:prstGeom>
          <a:ln w="12700">
            <a:miter lim="400000"/>
          </a:ln>
        </p:spPr>
      </p:pic>
      <p:pic>
        <p:nvPicPr>
          <p:cNvPr id="151" name="image.jpeg"/>
          <p:cNvPicPr>
            <a:picLocks noChangeAspect="1"/>
          </p:cNvPicPr>
          <p:nvPr/>
        </p:nvPicPr>
        <p:blipFill>
          <a:blip r:embed="rId3">
            <a:extLst/>
          </a:blip>
          <a:stretch>
            <a:fillRect/>
          </a:stretch>
        </p:blipFill>
        <p:spPr>
          <a:xfrm>
            <a:off x="4495800" y="3505200"/>
            <a:ext cx="4114800" cy="30861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49">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4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4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4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49">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49" grpId="1"/>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title"/>
          </p:nvPr>
        </p:nvSpPr>
        <p:spPr>
          <a:xfrm>
            <a:off x="457200" y="277812"/>
            <a:ext cx="8229600" cy="1139826"/>
          </a:xfrm>
          <a:prstGeom prst="rect">
            <a:avLst/>
          </a:prstGeom>
        </p:spPr>
        <p:txBody>
          <a:bodyPr>
            <a:normAutofit fontScale="100000" lnSpcReduction="0"/>
          </a:bodyPr>
          <a:lstStyle/>
          <a:p>
            <a:pPr/>
            <a:r>
              <a:t>Rain Gauge</a:t>
            </a:r>
          </a:p>
        </p:txBody>
      </p:sp>
      <p:sp>
        <p:nvSpPr>
          <p:cNvPr id="154" name="Shape 154"/>
          <p:cNvSpPr/>
          <p:nvPr>
            <p:ph type="body" idx="1"/>
          </p:nvPr>
        </p:nvSpPr>
        <p:spPr>
          <a:xfrm>
            <a:off x="457200" y="1600200"/>
            <a:ext cx="8229600" cy="4530725"/>
          </a:xfrm>
          <a:prstGeom prst="rect">
            <a:avLst/>
          </a:prstGeom>
        </p:spPr>
        <p:txBody>
          <a:bodyPr>
            <a:normAutofit fontScale="100000" lnSpcReduction="0"/>
          </a:bodyPr>
          <a:lstStyle/>
          <a:p>
            <a:pPr>
              <a:buChar char="➢"/>
            </a:pPr>
            <a:r>
              <a:rPr>
                <a:latin typeface="Bell MT"/>
                <a:ea typeface="Bell MT"/>
                <a:cs typeface="Bell MT"/>
                <a:sym typeface="Bell MT"/>
              </a:rPr>
              <a:t>A tool used to measure the amount of rainfall</a:t>
            </a:r>
            <a:endParaRPr>
              <a:latin typeface="Bell MT"/>
              <a:ea typeface="Bell MT"/>
              <a:cs typeface="Bell MT"/>
              <a:sym typeface="Bell MT"/>
            </a:endParaRPr>
          </a:p>
          <a:p>
            <a:pPr>
              <a:buChar char="➢"/>
            </a:pPr>
            <a:r>
              <a:rPr>
                <a:latin typeface="Bell MT"/>
                <a:ea typeface="Bell MT"/>
                <a:cs typeface="Bell MT"/>
                <a:sym typeface="Bell MT"/>
              </a:rPr>
              <a:t>How much rain have we received in Lewisville during the month of February?</a:t>
            </a:r>
          </a:p>
        </p:txBody>
      </p:sp>
      <p:pic>
        <p:nvPicPr>
          <p:cNvPr id="155" name="image.jpg"/>
          <p:cNvPicPr>
            <a:picLocks noChangeAspect="1"/>
          </p:cNvPicPr>
          <p:nvPr/>
        </p:nvPicPr>
        <p:blipFill>
          <a:blip r:embed="rId2">
            <a:extLst/>
          </a:blip>
          <a:stretch>
            <a:fillRect/>
          </a:stretch>
        </p:blipFill>
        <p:spPr>
          <a:xfrm>
            <a:off x="6172200" y="3657600"/>
            <a:ext cx="2578100" cy="2578100"/>
          </a:xfrm>
          <a:prstGeom prst="rect">
            <a:avLst/>
          </a:prstGeom>
          <a:ln w="12700">
            <a:miter lim="400000"/>
          </a:ln>
        </p:spPr>
      </p:pic>
      <p:pic>
        <p:nvPicPr>
          <p:cNvPr id="156" name="image.jpg"/>
          <p:cNvPicPr>
            <a:picLocks noChangeAspect="1"/>
          </p:cNvPicPr>
          <p:nvPr/>
        </p:nvPicPr>
        <p:blipFill>
          <a:blip r:embed="rId3">
            <a:extLst/>
          </a:blip>
          <a:stretch>
            <a:fillRect/>
          </a:stretch>
        </p:blipFill>
        <p:spPr>
          <a:xfrm>
            <a:off x="1371600" y="3590925"/>
            <a:ext cx="4416425" cy="326707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5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5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54">
                                            <p:txEl>
                                              <p:pRg st="1" end="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54" grpId="1"/>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hape 158"/>
          <p:cNvSpPr/>
          <p:nvPr>
            <p:ph type="title"/>
          </p:nvPr>
        </p:nvSpPr>
        <p:spPr>
          <a:xfrm>
            <a:off x="381000" y="2286000"/>
            <a:ext cx="8229600" cy="1139825"/>
          </a:xfrm>
          <a:prstGeom prst="rect">
            <a:avLst/>
          </a:prstGeom>
        </p:spPr>
        <p:txBody>
          <a:bodyPr>
            <a:normAutofit fontScale="100000" lnSpcReduction="0"/>
          </a:bodyPr>
          <a:lstStyle>
            <a:lvl1pPr defTabSz="512063">
              <a:defRPr sz="2464">
                <a:effectLst>
                  <a:outerShdw sx="100000" sy="100000" kx="0" ky="0" algn="b" rotWithShape="0" blurRad="7112" dist="14224" dir="2700000">
                    <a:srgbClr val="000000"/>
                  </a:outerShdw>
                </a:effectLst>
              </a:defRPr>
            </a:lvl1pPr>
          </a:lstStyle>
          <a:p>
            <a:pPr/>
            <a:r>
              <a:t>Katie wants to measure the amount of moisture in the air. She does not want the water in the air to disorder her hair. What instrument should she use?</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fault">
  <a:themeElements>
    <a:clrScheme name="Default">
      <a:dk1>
        <a:srgbClr val="0068AE"/>
      </a:dk1>
      <a:lt1>
        <a:srgbClr val="0068AE"/>
      </a:lt1>
      <a:dk2>
        <a:srgbClr val="A7A7A7"/>
      </a:dk2>
      <a:lt2>
        <a:srgbClr val="535353"/>
      </a:lt2>
      <a:accent1>
        <a:srgbClr val="0088E4"/>
      </a:accent1>
      <a:accent2>
        <a:srgbClr val="009999"/>
      </a:accent2>
      <a:accent3>
        <a:srgbClr val="AAB8D2"/>
      </a:accent3>
      <a:accent4>
        <a:srgbClr val="DADADA"/>
      </a:accent4>
      <a:accent5>
        <a:srgbClr val="AAC2EE"/>
      </a:accent5>
      <a:accent6>
        <a:srgbClr val="008B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bevel/>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bevel/>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88E4"/>
      </a:accent1>
      <a:accent2>
        <a:srgbClr val="009999"/>
      </a:accent2>
      <a:accent3>
        <a:srgbClr val="AAB8D2"/>
      </a:accent3>
      <a:accent4>
        <a:srgbClr val="DADADA"/>
      </a:accent4>
      <a:accent5>
        <a:srgbClr val="AAC2EE"/>
      </a:accent5>
      <a:accent6>
        <a:srgbClr val="008B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bevel/>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bevel/>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68AE"/>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